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9" r:id="rId5"/>
    <p:sldId id="273" r:id="rId6"/>
    <p:sldId id="257" r:id="rId7"/>
    <p:sldId id="256" r:id="rId8"/>
    <p:sldId id="260" r:id="rId9"/>
    <p:sldId id="262" r:id="rId10"/>
    <p:sldId id="265" r:id="rId11"/>
    <p:sldId id="268" r:id="rId12"/>
    <p:sldId id="283" r:id="rId13"/>
    <p:sldId id="282" r:id="rId14"/>
    <p:sldId id="267" r:id="rId15"/>
    <p:sldId id="266" r:id="rId16"/>
    <p:sldId id="271" r:id="rId17"/>
    <p:sldId id="264" r:id="rId18"/>
    <p:sldId id="270" r:id="rId19"/>
    <p:sldId id="274" r:id="rId20"/>
    <p:sldId id="276" r:id="rId21"/>
    <p:sldId id="278" r:id="rId22"/>
    <p:sldId id="277" r:id="rId23"/>
    <p:sldId id="272" r:id="rId24"/>
    <p:sldId id="285" r:id="rId25"/>
    <p:sldId id="275" r:id="rId26"/>
    <p:sldId id="281" r:id="rId27"/>
    <p:sldId id="279" r:id="rId28"/>
    <p:sldId id="280" r:id="rId29"/>
    <p:sldId id="284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F7D2F8-6443-43AC-8640-F5F5B29375C7}" v="25" dt="2019-12-08T20:33:05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6" autoAdjust="0"/>
  </p:normalViewPr>
  <p:slideViewPr>
    <p:cSldViewPr snapToGrid="0">
      <p:cViewPr varScale="1">
        <p:scale>
          <a:sx n="80" d="100"/>
          <a:sy n="80" d="100"/>
        </p:scale>
        <p:origin x="7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ORIS Dimitrios" userId="S::sioris@intrasoft-intl.com::47d5f2f1-a79c-4527-913e-985c53c393c2" providerId="AD" clId="Web-{CFC252CC-706A-F97C-5282-3563243126B8}"/>
    <pc:docChg chg="modSld">
      <pc:chgData name="SIORIS Dimitrios" userId="S::sioris@intrasoft-intl.com::47d5f2f1-a79c-4527-913e-985c53c393c2" providerId="AD" clId="Web-{CFC252CC-706A-F97C-5282-3563243126B8}" dt="2019-11-29T11:54:01.444" v="1" actId="14100"/>
      <pc:docMkLst>
        <pc:docMk/>
      </pc:docMkLst>
      <pc:sldChg chg="modSp">
        <pc:chgData name="SIORIS Dimitrios" userId="S::sioris@intrasoft-intl.com::47d5f2f1-a79c-4527-913e-985c53c393c2" providerId="AD" clId="Web-{CFC252CC-706A-F97C-5282-3563243126B8}" dt="2019-11-29T11:54:01.444" v="1" actId="14100"/>
        <pc:sldMkLst>
          <pc:docMk/>
          <pc:sldMk cId="1171808022" sldId="274"/>
        </pc:sldMkLst>
        <pc:grpChg chg="mod">
          <ac:chgData name="SIORIS Dimitrios" userId="S::sioris@intrasoft-intl.com::47d5f2f1-a79c-4527-913e-985c53c393c2" providerId="AD" clId="Web-{CFC252CC-706A-F97C-5282-3563243126B8}" dt="2019-11-29T11:54:01.444" v="1" actId="14100"/>
          <ac:grpSpMkLst>
            <pc:docMk/>
            <pc:sldMk cId="1171808022" sldId="274"/>
            <ac:grpSpMk id="8" creationId="{098DFE89-E1A8-4BE4-B750-82755975948A}"/>
          </ac:grpSpMkLst>
        </pc:grpChg>
      </pc:sldChg>
    </pc:docChg>
  </pc:docChgLst>
  <pc:docChgLst>
    <pc:chgData name="KARANIKOU Anastasia" userId="d2ad42a9-da9a-44ed-af53-3e37579f5dc6" providerId="ADAL" clId="{51B71595-6067-493F-9680-FFF7ED1D480A}"/>
  </pc:docChgLst>
  <pc:docChgLst>
    <pc:chgData name="KELESIDOU Smaro" userId="3952026b-bab4-4639-968e-616f82947bab" providerId="ADAL" clId="{9D61E54F-93EE-4B26-9240-8D9860D6A3C7}"/>
  </pc:docChgLst>
  <pc:docChgLst>
    <pc:chgData name="SIORIS Dimitrios" userId="47d5f2f1-a79c-4527-913e-985c53c393c2" providerId="ADAL" clId="{DDAFB64A-E883-4517-A13F-4EFE44400F59}"/>
    <pc:docChg chg="addSld modSld">
      <pc:chgData name="SIORIS Dimitrios" userId="47d5f2f1-a79c-4527-913e-985c53c393c2" providerId="ADAL" clId="{DDAFB64A-E883-4517-A13F-4EFE44400F59}" dt="2019-11-29T12:44:13.532" v="735"/>
      <pc:docMkLst>
        <pc:docMk/>
      </pc:docMkLst>
      <pc:sldChg chg="modSp">
        <pc:chgData name="SIORIS Dimitrios" userId="47d5f2f1-a79c-4527-913e-985c53c393c2" providerId="ADAL" clId="{DDAFB64A-E883-4517-A13F-4EFE44400F59}" dt="2019-11-29T12:39:27.382" v="656" actId="255"/>
        <pc:sldMkLst>
          <pc:docMk/>
          <pc:sldMk cId="1171808022" sldId="274"/>
        </pc:sldMkLst>
        <pc:graphicFrameChg chg="mod">
          <ac:chgData name="SIORIS Dimitrios" userId="47d5f2f1-a79c-4527-913e-985c53c393c2" providerId="ADAL" clId="{DDAFB64A-E883-4517-A13F-4EFE44400F59}" dt="2019-11-29T12:39:27.382" v="656" actId="255"/>
          <ac:graphicFrameMkLst>
            <pc:docMk/>
            <pc:sldMk cId="1171808022" sldId="274"/>
            <ac:graphicFrameMk id="4" creationId="{87BC25C4-8BD6-4267-9A8F-72B5DC64DE36}"/>
          </ac:graphicFrameMkLst>
        </pc:graphicFrameChg>
      </pc:sldChg>
      <pc:sldChg chg="modSp">
        <pc:chgData name="SIORIS Dimitrios" userId="47d5f2f1-a79c-4527-913e-985c53c393c2" providerId="ADAL" clId="{DDAFB64A-E883-4517-A13F-4EFE44400F59}" dt="2019-11-29T11:59:25.337" v="525"/>
        <pc:sldMkLst>
          <pc:docMk/>
          <pc:sldMk cId="2666489719" sldId="275"/>
        </pc:sldMkLst>
        <pc:graphicFrameChg chg="mod">
          <ac:chgData name="SIORIS Dimitrios" userId="47d5f2f1-a79c-4527-913e-985c53c393c2" providerId="ADAL" clId="{DDAFB64A-E883-4517-A13F-4EFE44400F59}" dt="2019-11-29T11:59:25.337" v="525"/>
          <ac:graphicFrameMkLst>
            <pc:docMk/>
            <pc:sldMk cId="2666489719" sldId="275"/>
            <ac:graphicFrameMk id="4" creationId="{87BC25C4-8BD6-4267-9A8F-72B5DC64DE36}"/>
          </ac:graphicFrameMkLst>
        </pc:graphicFrameChg>
      </pc:sldChg>
      <pc:sldChg chg="modSp add">
        <pc:chgData name="SIORIS Dimitrios" userId="47d5f2f1-a79c-4527-913e-985c53c393c2" providerId="ADAL" clId="{DDAFB64A-E883-4517-A13F-4EFE44400F59}" dt="2019-11-29T12:08:23.072" v="607" actId="14100"/>
        <pc:sldMkLst>
          <pc:docMk/>
          <pc:sldMk cId="1963340953" sldId="284"/>
        </pc:sldMkLst>
        <pc:spChg chg="mod">
          <ac:chgData name="SIORIS Dimitrios" userId="47d5f2f1-a79c-4527-913e-985c53c393c2" providerId="ADAL" clId="{DDAFB64A-E883-4517-A13F-4EFE44400F59}" dt="2019-11-29T12:08:23.072" v="607" actId="14100"/>
          <ac:spMkLst>
            <pc:docMk/>
            <pc:sldMk cId="1963340953" sldId="284"/>
            <ac:spMk id="7" creationId="{AC3DFA2A-86CF-4F6B-983D-D2A0C2105F21}"/>
          </ac:spMkLst>
        </pc:spChg>
        <pc:grpChg chg="mod">
          <ac:chgData name="SIORIS Dimitrios" userId="47d5f2f1-a79c-4527-913e-985c53c393c2" providerId="ADAL" clId="{DDAFB64A-E883-4517-A13F-4EFE44400F59}" dt="2019-11-29T12:06:41.251" v="605" actId="14100"/>
          <ac:grpSpMkLst>
            <pc:docMk/>
            <pc:sldMk cId="1963340953" sldId="284"/>
            <ac:grpSpMk id="2" creationId="{E1F0863D-A6D0-45DA-B8C8-7D1076B93546}"/>
          </ac:grpSpMkLst>
        </pc:grpChg>
        <pc:graphicFrameChg chg="mod">
          <ac:chgData name="SIORIS Dimitrios" userId="47d5f2f1-a79c-4527-913e-985c53c393c2" providerId="ADAL" clId="{DDAFB64A-E883-4517-A13F-4EFE44400F59}" dt="2019-11-29T12:06:45.574" v="606"/>
          <ac:graphicFrameMkLst>
            <pc:docMk/>
            <pc:sldMk cId="1963340953" sldId="284"/>
            <ac:graphicFrameMk id="4" creationId="{87BC25C4-8BD6-4267-9A8F-72B5DC64DE36}"/>
          </ac:graphicFrameMkLst>
        </pc:graphicFrameChg>
      </pc:sldChg>
      <pc:sldChg chg="modSp add">
        <pc:chgData name="SIORIS Dimitrios" userId="47d5f2f1-a79c-4527-913e-985c53c393c2" providerId="ADAL" clId="{DDAFB64A-E883-4517-A13F-4EFE44400F59}" dt="2019-11-29T12:44:13.532" v="735"/>
        <pc:sldMkLst>
          <pc:docMk/>
          <pc:sldMk cId="3053804226" sldId="285"/>
        </pc:sldMkLst>
        <pc:grpChg chg="mod">
          <ac:chgData name="SIORIS Dimitrios" userId="47d5f2f1-a79c-4527-913e-985c53c393c2" providerId="ADAL" clId="{DDAFB64A-E883-4517-A13F-4EFE44400F59}" dt="2019-11-29T12:43:29.382" v="729" actId="14100"/>
          <ac:grpSpMkLst>
            <pc:docMk/>
            <pc:sldMk cId="3053804226" sldId="285"/>
            <ac:grpSpMk id="2" creationId="{5C2764DD-77D6-481E-9FE4-B0316937B05A}"/>
          </ac:grpSpMkLst>
        </pc:grpChg>
        <pc:graphicFrameChg chg="mod">
          <ac:chgData name="SIORIS Dimitrios" userId="47d5f2f1-a79c-4527-913e-985c53c393c2" providerId="ADAL" clId="{DDAFB64A-E883-4517-A13F-4EFE44400F59}" dt="2019-11-29T12:44:13.532" v="735"/>
          <ac:graphicFrameMkLst>
            <pc:docMk/>
            <pc:sldMk cId="3053804226" sldId="285"/>
            <ac:graphicFrameMk id="4" creationId="{87BC25C4-8BD6-4267-9A8F-72B5DC64DE36}"/>
          </ac:graphicFrameMkLst>
        </pc:graphicFrameChg>
      </pc:sldChg>
    </pc:docChg>
  </pc:docChgLst>
  <pc:docChgLst>
    <pc:chgData name="KELESIDOU Smaro" userId="3952026b-bab4-4639-968e-616f82947bab" providerId="ADAL" clId="{EFF7D2F8-6443-43AC-8640-F5F5B29375C7}"/>
    <pc:docChg chg="modSld">
      <pc:chgData name="KELESIDOU Smaro" userId="3952026b-bab4-4639-968e-616f82947bab" providerId="ADAL" clId="{EFF7D2F8-6443-43AC-8640-F5F5B29375C7}" dt="2019-12-08T20:33:28.025" v="30" actId="14100"/>
      <pc:docMkLst>
        <pc:docMk/>
      </pc:docMkLst>
      <pc:sldChg chg="modSp">
        <pc:chgData name="KELESIDOU Smaro" userId="3952026b-bab4-4639-968e-616f82947bab" providerId="ADAL" clId="{EFF7D2F8-6443-43AC-8640-F5F5B29375C7}" dt="2019-12-08T20:33:28.025" v="30" actId="14100"/>
        <pc:sldMkLst>
          <pc:docMk/>
          <pc:sldMk cId="2991723935" sldId="267"/>
        </pc:sldMkLst>
        <pc:spChg chg="mod">
          <ac:chgData name="KELESIDOU Smaro" userId="3952026b-bab4-4639-968e-616f82947bab" providerId="ADAL" clId="{EFF7D2F8-6443-43AC-8640-F5F5B29375C7}" dt="2019-12-08T20:33:28.025" v="30" actId="14100"/>
          <ac:spMkLst>
            <pc:docMk/>
            <pc:sldMk cId="2991723935" sldId="267"/>
            <ac:spMk id="5" creationId="{BD3ED90A-0C3B-416F-8830-287028C1195C}"/>
          </ac:spMkLst>
        </pc:spChg>
        <pc:spChg chg="mod">
          <ac:chgData name="KELESIDOU Smaro" userId="3952026b-bab4-4639-968e-616f82947bab" providerId="ADAL" clId="{EFF7D2F8-6443-43AC-8640-F5F5B29375C7}" dt="2019-12-08T20:33:19.593" v="29" actId="14100"/>
          <ac:spMkLst>
            <pc:docMk/>
            <pc:sldMk cId="2991723935" sldId="267"/>
            <ac:spMk id="7" creationId="{AC3DFA2A-86CF-4F6B-983D-D2A0C2105F21}"/>
          </ac:spMkLst>
        </pc:spChg>
        <pc:grpChg chg="mod">
          <ac:chgData name="KELESIDOU Smaro" userId="3952026b-bab4-4639-968e-616f82947bab" providerId="ADAL" clId="{EFF7D2F8-6443-43AC-8640-F5F5B29375C7}" dt="2019-12-08T20:30:42.425" v="18" actId="1076"/>
          <ac:grpSpMkLst>
            <pc:docMk/>
            <pc:sldMk cId="2991723935" sldId="267"/>
            <ac:grpSpMk id="2" creationId="{E1F0863D-A6D0-45DA-B8C8-7D1076B93546}"/>
          </ac:grpSpMkLst>
        </pc:grpChg>
        <pc:graphicFrameChg chg="mod">
          <ac:chgData name="KELESIDOU Smaro" userId="3952026b-bab4-4639-968e-616f82947bab" providerId="ADAL" clId="{EFF7D2F8-6443-43AC-8640-F5F5B29375C7}" dt="2019-12-08T20:33:05.256" v="28"/>
          <ac:graphicFrameMkLst>
            <pc:docMk/>
            <pc:sldMk cId="2991723935" sldId="267"/>
            <ac:graphicFrameMk id="4" creationId="{87BC25C4-8BD6-4267-9A8F-72B5DC64DE36}"/>
          </ac:graphicFrameMkLst>
        </pc:graphicFrameChg>
      </pc:sldChg>
    </pc:docChg>
  </pc:docChgLst>
  <pc:docChgLst>
    <pc:chgData name="ECONOMIDOU Niki" userId="b80abfd8-e70e-4547-bc79-b7908bd69661" providerId="ADAL" clId="{FEF7FA84-2A24-4EB0-83F9-0168C207F803}"/>
  </pc:docChgLst>
  <pc:docChgLst>
    <pc:chgData name="SIORIS Dimitrios" userId="47d5f2f1-a79c-4527-913e-985c53c393c2" providerId="ADAL" clId="{B32616B0-35F5-4742-9982-58E6A6353F19}"/>
  </pc:docChgLst>
  <pc:docChgLst>
    <pc:chgData name="PAPAIOANNOU Nikos" userId="f44e583b-75fe-45c5-9fc5-a4f4f1f20123" providerId="ADAL" clId="{E0C4414A-F4F8-4A98-BCDA-0A91A1B7DC70}"/>
  </pc:docChgLst>
  <pc:docChgLst>
    <pc:chgData name="ECONOMIDOU Niki" userId="b80abfd8-e70e-4547-bc79-b7908bd69661" providerId="ADAL" clId="{063F3D84-1E73-4D97-8575-21B2528013F4}"/>
    <pc:docChg chg="modSld">
      <pc:chgData name="ECONOMIDOU Niki" userId="b80abfd8-e70e-4547-bc79-b7908bd69661" providerId="ADAL" clId="{063F3D84-1E73-4D97-8575-21B2528013F4}" dt="2019-09-15T21:38:55.919" v="153" actId="1076"/>
      <pc:docMkLst>
        <pc:docMk/>
      </pc:docMkLst>
      <pc:sldChg chg="addSp modSp">
        <pc:chgData name="ECONOMIDOU Niki" userId="b80abfd8-e70e-4547-bc79-b7908bd69661" providerId="ADAL" clId="{063F3D84-1E73-4D97-8575-21B2528013F4}" dt="2019-09-15T21:38:55.919" v="153" actId="1076"/>
        <pc:sldMkLst>
          <pc:docMk/>
          <pc:sldMk cId="4162783066" sldId="264"/>
        </pc:sldMkLst>
        <pc:spChg chg="mod">
          <ac:chgData name="ECONOMIDOU Niki" userId="b80abfd8-e70e-4547-bc79-b7908bd69661" providerId="ADAL" clId="{063F3D84-1E73-4D97-8575-21B2528013F4}" dt="2019-09-15T21:37:29.828" v="151" actId="164"/>
          <ac:spMkLst>
            <pc:docMk/>
            <pc:sldMk cId="4162783066" sldId="264"/>
            <ac:spMk id="5" creationId="{BD3ED90A-0C3B-416F-8830-287028C1195C}"/>
          </ac:spMkLst>
        </pc:spChg>
        <pc:spChg chg="mod">
          <ac:chgData name="ECONOMIDOU Niki" userId="b80abfd8-e70e-4547-bc79-b7908bd69661" providerId="ADAL" clId="{063F3D84-1E73-4D97-8575-21B2528013F4}" dt="2019-09-15T21:37:29.828" v="151" actId="164"/>
          <ac:spMkLst>
            <pc:docMk/>
            <pc:sldMk cId="4162783066" sldId="264"/>
            <ac:spMk id="6" creationId="{E0FD1CF4-EAA5-4BBF-A655-F8C19AC04DA3}"/>
          </ac:spMkLst>
        </pc:spChg>
        <pc:spChg chg="mod">
          <ac:chgData name="ECONOMIDOU Niki" userId="b80abfd8-e70e-4547-bc79-b7908bd69661" providerId="ADAL" clId="{063F3D84-1E73-4D97-8575-21B2528013F4}" dt="2019-09-15T21:37:29.828" v="151" actId="164"/>
          <ac:spMkLst>
            <pc:docMk/>
            <pc:sldMk cId="4162783066" sldId="264"/>
            <ac:spMk id="7" creationId="{AC3DFA2A-86CF-4F6B-983D-D2A0C2105F21}"/>
          </ac:spMkLst>
        </pc:spChg>
        <pc:spChg chg="mod">
          <ac:chgData name="ECONOMIDOU Niki" userId="b80abfd8-e70e-4547-bc79-b7908bd69661" providerId="ADAL" clId="{063F3D84-1E73-4D97-8575-21B2528013F4}" dt="2019-09-15T21:37:29.828" v="151" actId="164"/>
          <ac:spMkLst>
            <pc:docMk/>
            <pc:sldMk cId="4162783066" sldId="264"/>
            <ac:spMk id="8" creationId="{D3E044B3-C576-4224-B276-11999025CDA2}"/>
          </ac:spMkLst>
        </pc:spChg>
        <pc:grpChg chg="add mod">
          <ac:chgData name="ECONOMIDOU Niki" userId="b80abfd8-e70e-4547-bc79-b7908bd69661" providerId="ADAL" clId="{063F3D84-1E73-4D97-8575-21B2528013F4}" dt="2019-09-15T21:38:55.919" v="153" actId="1076"/>
          <ac:grpSpMkLst>
            <pc:docMk/>
            <pc:sldMk cId="4162783066" sldId="264"/>
            <ac:grpSpMk id="2" creationId="{F8B1C8F7-1B21-4BC7-955C-DA43BBC205F7}"/>
          </ac:grpSpMkLst>
        </pc:grpChg>
        <pc:graphicFrameChg chg="mod">
          <ac:chgData name="ECONOMIDOU Niki" userId="b80abfd8-e70e-4547-bc79-b7908bd69661" providerId="ADAL" clId="{063F3D84-1E73-4D97-8575-21B2528013F4}" dt="2019-09-15T21:38:17.790" v="152" actId="12093"/>
          <ac:graphicFrameMkLst>
            <pc:docMk/>
            <pc:sldMk cId="4162783066" sldId="264"/>
            <ac:graphicFrameMk id="4" creationId="{87BC25C4-8BD6-4267-9A8F-72B5DC64DE36}"/>
          </ac:graphicFrameMkLst>
        </pc:graphicFrameChg>
      </pc:sldChg>
    </pc:docChg>
  </pc:docChgLst>
  <pc:docChgLst>
    <pc:chgData name="PAPAIOANNOU Nikos" userId="f44e583b-75fe-45c5-9fc5-a4f4f1f20123" providerId="ADAL" clId="{EEB8DE41-B7C2-424E-968E-69D731FCC6B1}"/>
  </pc:docChgLst>
  <pc:docChgLst>
    <pc:chgData name="ECONOMIDOU Niki" userId="b80abfd8-e70e-4547-bc79-b7908bd69661" providerId="ADAL" clId="{7CAFA1C0-37EE-4A6D-86A5-F88B3D2DB0A9}"/>
  </pc:docChgLst>
  <pc:docChgLst>
    <pc:chgData name="KELESIDOU Smaro" userId="3952026b-bab4-4639-968e-616f82947bab" providerId="ADAL" clId="{6172807F-3E8C-4757-89E3-5A5A16A05AF9}"/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19D5AA-4E04-42D1-9132-88759EAE9053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03E02A58-7239-49EE-8609-ED44E5D85C54}">
      <dgm:prSet phldrT="[Text]" custT="1"/>
      <dgm:spPr/>
      <dgm:t>
        <a:bodyPr anchor="b" anchorCtr="0"/>
        <a:lstStyle/>
        <a:p>
          <a:r>
            <a:rPr lang="en-US" sz="2400"/>
            <a:t>System </a:t>
          </a:r>
        </a:p>
        <a:p>
          <a:r>
            <a:rPr lang="en-US" sz="2400"/>
            <a:t>(L0)</a:t>
          </a:r>
        </a:p>
      </dgm:t>
    </dgm:pt>
    <dgm:pt modelId="{39F8CDCE-62FD-4D27-8CF3-AFD0EC76AD5A}" type="parTrans" cxnId="{9B57380A-E470-4743-A830-8B609656A8D3}">
      <dgm:prSet/>
      <dgm:spPr/>
      <dgm:t>
        <a:bodyPr/>
        <a:lstStyle/>
        <a:p>
          <a:endParaRPr lang="en-US"/>
        </a:p>
      </dgm:t>
    </dgm:pt>
    <dgm:pt modelId="{48CF967F-F84F-4E17-8591-979ADFE71969}" type="sibTrans" cxnId="{9B57380A-E470-4743-A830-8B609656A8D3}">
      <dgm:prSet/>
      <dgm:spPr/>
      <dgm:t>
        <a:bodyPr/>
        <a:lstStyle/>
        <a:p>
          <a:endParaRPr lang="en-US"/>
        </a:p>
      </dgm:t>
    </dgm:pt>
    <dgm:pt modelId="{2DF9483E-AF76-4DC5-A672-39B1810D3A3C}">
      <dgm:prSet phldrT="[Text]" custT="1"/>
      <dgm:spPr/>
      <dgm:t>
        <a:bodyPr anchor="ctr" anchorCtr="0"/>
        <a:lstStyle/>
        <a:p>
          <a:r>
            <a:rPr lang="en-US" sz="2400"/>
            <a:t>Scenario Group (L2)</a:t>
          </a:r>
        </a:p>
      </dgm:t>
    </dgm:pt>
    <dgm:pt modelId="{7848E273-FC6D-4DFF-8F41-0B4CEBC68F91}" type="parTrans" cxnId="{6860DFC1-F2CE-4A1F-A60E-26FF7F8C672D}">
      <dgm:prSet/>
      <dgm:spPr/>
      <dgm:t>
        <a:bodyPr/>
        <a:lstStyle/>
        <a:p>
          <a:endParaRPr lang="en-US"/>
        </a:p>
      </dgm:t>
    </dgm:pt>
    <dgm:pt modelId="{8FA5139D-A6BA-4451-94CF-C9CBC4B19CD4}" type="sibTrans" cxnId="{6860DFC1-F2CE-4A1F-A60E-26FF7F8C672D}">
      <dgm:prSet/>
      <dgm:spPr/>
      <dgm:t>
        <a:bodyPr/>
        <a:lstStyle/>
        <a:p>
          <a:endParaRPr lang="en-US"/>
        </a:p>
      </dgm:t>
    </dgm:pt>
    <dgm:pt modelId="{FCCE9939-8E95-471E-8CE1-6CE998B9D939}">
      <dgm:prSet phldrT="[Text]" custT="1"/>
      <dgm:spPr/>
      <dgm:t>
        <a:bodyPr anchor="ctr" anchorCtr="0"/>
        <a:lstStyle/>
        <a:p>
          <a:r>
            <a:rPr lang="en-US" sz="2400"/>
            <a:t>Scenarios (L3)</a:t>
          </a:r>
        </a:p>
      </dgm:t>
    </dgm:pt>
    <dgm:pt modelId="{592C38EA-27DD-4971-A596-123F1FD1B81A}" type="parTrans" cxnId="{5803D7BF-38EB-4F2B-A373-B0C4B2E64117}">
      <dgm:prSet/>
      <dgm:spPr/>
      <dgm:t>
        <a:bodyPr/>
        <a:lstStyle/>
        <a:p>
          <a:endParaRPr lang="en-US"/>
        </a:p>
      </dgm:t>
    </dgm:pt>
    <dgm:pt modelId="{BE00E9C0-7341-42E6-AEEB-6507CDD298BB}" type="sibTrans" cxnId="{5803D7BF-38EB-4F2B-A373-B0C4B2E64117}">
      <dgm:prSet/>
      <dgm:spPr/>
      <dgm:t>
        <a:bodyPr/>
        <a:lstStyle/>
        <a:p>
          <a:endParaRPr lang="en-US"/>
        </a:p>
      </dgm:t>
    </dgm:pt>
    <dgm:pt modelId="{5360751E-5EBD-4FD9-AB9D-AA7C7F5B93F2}">
      <dgm:prSet phldrT="[Text]" custT="1"/>
      <dgm:spPr/>
      <dgm:t>
        <a:bodyPr anchor="ctr" anchorCtr="0"/>
        <a:lstStyle/>
        <a:p>
          <a:r>
            <a:rPr lang="en-US" sz="2400"/>
            <a:t>Scenario Category (L1)</a:t>
          </a:r>
        </a:p>
      </dgm:t>
    </dgm:pt>
    <dgm:pt modelId="{5D9348ED-C532-4D48-A454-D8E6E7434B38}" type="parTrans" cxnId="{3093AC15-BDB8-4D2E-87F2-C2499B8E9C56}">
      <dgm:prSet/>
      <dgm:spPr/>
      <dgm:t>
        <a:bodyPr/>
        <a:lstStyle/>
        <a:p>
          <a:endParaRPr lang="en-US"/>
        </a:p>
      </dgm:t>
    </dgm:pt>
    <dgm:pt modelId="{7659173C-2B04-44DE-AB68-5D00766D8954}" type="sibTrans" cxnId="{3093AC15-BDB8-4D2E-87F2-C2499B8E9C56}">
      <dgm:prSet/>
      <dgm:spPr/>
      <dgm:t>
        <a:bodyPr/>
        <a:lstStyle/>
        <a:p>
          <a:endParaRPr lang="en-US"/>
        </a:p>
      </dgm:t>
    </dgm:pt>
    <dgm:pt modelId="{5C188501-D19A-428F-B572-DCB50CC181BB}" type="pres">
      <dgm:prSet presAssocID="{A119D5AA-4E04-42D1-9132-88759EAE9053}" presName="Name0" presStyleCnt="0">
        <dgm:presLayoutVars>
          <dgm:dir/>
          <dgm:animLvl val="lvl"/>
          <dgm:resizeHandles val="exact"/>
        </dgm:presLayoutVars>
      </dgm:prSet>
      <dgm:spPr/>
    </dgm:pt>
    <dgm:pt modelId="{7E4E6FFE-14FD-4C96-AC1F-B964963D9D30}" type="pres">
      <dgm:prSet presAssocID="{03E02A58-7239-49EE-8609-ED44E5D85C54}" presName="Name8" presStyleCnt="0"/>
      <dgm:spPr/>
    </dgm:pt>
    <dgm:pt modelId="{9CCDD35F-FCE7-4448-8500-5F6DDD68F8B9}" type="pres">
      <dgm:prSet presAssocID="{03E02A58-7239-49EE-8609-ED44E5D85C54}" presName="level" presStyleLbl="node1" presStyleIdx="0" presStyleCnt="4">
        <dgm:presLayoutVars>
          <dgm:chMax val="1"/>
          <dgm:bulletEnabled val="1"/>
        </dgm:presLayoutVars>
      </dgm:prSet>
      <dgm:spPr/>
    </dgm:pt>
    <dgm:pt modelId="{AC00915C-FED6-4455-8025-24A0F0716716}" type="pres">
      <dgm:prSet presAssocID="{03E02A58-7239-49EE-8609-ED44E5D85C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29E28A3-B97D-4D2F-9850-6479D49239FE}" type="pres">
      <dgm:prSet presAssocID="{5360751E-5EBD-4FD9-AB9D-AA7C7F5B93F2}" presName="Name8" presStyleCnt="0"/>
      <dgm:spPr/>
    </dgm:pt>
    <dgm:pt modelId="{A820BA81-1B1C-45BE-8DB9-4EEED2AD8634}" type="pres">
      <dgm:prSet presAssocID="{5360751E-5EBD-4FD9-AB9D-AA7C7F5B93F2}" presName="level" presStyleLbl="node1" presStyleIdx="1" presStyleCnt="4">
        <dgm:presLayoutVars>
          <dgm:chMax val="1"/>
          <dgm:bulletEnabled val="1"/>
        </dgm:presLayoutVars>
      </dgm:prSet>
      <dgm:spPr/>
    </dgm:pt>
    <dgm:pt modelId="{BEE6725F-7945-4BF4-A2D4-E0FBCD4249FB}" type="pres">
      <dgm:prSet presAssocID="{5360751E-5EBD-4FD9-AB9D-AA7C7F5B93F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E9B92C8-D296-4ED1-B221-12220142CEA6}" type="pres">
      <dgm:prSet presAssocID="{2DF9483E-AF76-4DC5-A672-39B1810D3A3C}" presName="Name8" presStyleCnt="0"/>
      <dgm:spPr/>
    </dgm:pt>
    <dgm:pt modelId="{C458CB03-FA73-4529-B7B4-62BF4F6897C3}" type="pres">
      <dgm:prSet presAssocID="{2DF9483E-AF76-4DC5-A672-39B1810D3A3C}" presName="level" presStyleLbl="node1" presStyleIdx="2" presStyleCnt="4">
        <dgm:presLayoutVars>
          <dgm:chMax val="1"/>
          <dgm:bulletEnabled val="1"/>
        </dgm:presLayoutVars>
      </dgm:prSet>
      <dgm:spPr/>
    </dgm:pt>
    <dgm:pt modelId="{4DC69BA6-0813-41C6-AF07-C355AB0633C7}" type="pres">
      <dgm:prSet presAssocID="{2DF9483E-AF76-4DC5-A672-39B1810D3A3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B7BD14-2C82-4F8D-8CE7-298BFED21E40}" type="pres">
      <dgm:prSet presAssocID="{FCCE9939-8E95-471E-8CE1-6CE998B9D939}" presName="Name8" presStyleCnt="0"/>
      <dgm:spPr/>
    </dgm:pt>
    <dgm:pt modelId="{6F976DCA-C40D-41D0-8439-BAD5B2AAEF05}" type="pres">
      <dgm:prSet presAssocID="{FCCE9939-8E95-471E-8CE1-6CE998B9D939}" presName="level" presStyleLbl="node1" presStyleIdx="3" presStyleCnt="4">
        <dgm:presLayoutVars>
          <dgm:chMax val="1"/>
          <dgm:bulletEnabled val="1"/>
        </dgm:presLayoutVars>
      </dgm:prSet>
      <dgm:spPr/>
    </dgm:pt>
    <dgm:pt modelId="{74C4D4D1-4BC1-45CB-A9D4-941F742381AD}" type="pres">
      <dgm:prSet presAssocID="{FCCE9939-8E95-471E-8CE1-6CE998B9D93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E370905-D018-4C94-8DD7-E6C102FB5397}" type="presOf" srcId="{A119D5AA-4E04-42D1-9132-88759EAE9053}" destId="{5C188501-D19A-428F-B572-DCB50CC181BB}" srcOrd="0" destOrd="0" presId="urn:microsoft.com/office/officeart/2005/8/layout/pyramid1"/>
    <dgm:cxn modelId="{9B57380A-E470-4743-A830-8B609656A8D3}" srcId="{A119D5AA-4E04-42D1-9132-88759EAE9053}" destId="{03E02A58-7239-49EE-8609-ED44E5D85C54}" srcOrd="0" destOrd="0" parTransId="{39F8CDCE-62FD-4D27-8CF3-AFD0EC76AD5A}" sibTransId="{48CF967F-F84F-4E17-8591-979ADFE71969}"/>
    <dgm:cxn modelId="{3093AC15-BDB8-4D2E-87F2-C2499B8E9C56}" srcId="{A119D5AA-4E04-42D1-9132-88759EAE9053}" destId="{5360751E-5EBD-4FD9-AB9D-AA7C7F5B93F2}" srcOrd="1" destOrd="0" parTransId="{5D9348ED-C532-4D48-A454-D8E6E7434B38}" sibTransId="{7659173C-2B04-44DE-AB68-5D00766D8954}"/>
    <dgm:cxn modelId="{83B44830-1B4E-4AAB-A465-0990A22663CA}" type="presOf" srcId="{FCCE9939-8E95-471E-8CE1-6CE998B9D939}" destId="{74C4D4D1-4BC1-45CB-A9D4-941F742381AD}" srcOrd="1" destOrd="0" presId="urn:microsoft.com/office/officeart/2005/8/layout/pyramid1"/>
    <dgm:cxn modelId="{9A7C7566-02FD-4B89-B62D-1930620E3A34}" type="presOf" srcId="{FCCE9939-8E95-471E-8CE1-6CE998B9D939}" destId="{6F976DCA-C40D-41D0-8439-BAD5B2AAEF05}" srcOrd="0" destOrd="0" presId="urn:microsoft.com/office/officeart/2005/8/layout/pyramid1"/>
    <dgm:cxn modelId="{02F94181-87AC-4F66-BD92-6699393C9B5A}" type="presOf" srcId="{03E02A58-7239-49EE-8609-ED44E5D85C54}" destId="{9CCDD35F-FCE7-4448-8500-5F6DDD68F8B9}" srcOrd="0" destOrd="0" presId="urn:microsoft.com/office/officeart/2005/8/layout/pyramid1"/>
    <dgm:cxn modelId="{992313AF-28AA-4031-9BD5-4124EBDAFF6F}" type="presOf" srcId="{5360751E-5EBD-4FD9-AB9D-AA7C7F5B93F2}" destId="{BEE6725F-7945-4BF4-A2D4-E0FBCD4249FB}" srcOrd="1" destOrd="0" presId="urn:microsoft.com/office/officeart/2005/8/layout/pyramid1"/>
    <dgm:cxn modelId="{5803D7BF-38EB-4F2B-A373-B0C4B2E64117}" srcId="{A119D5AA-4E04-42D1-9132-88759EAE9053}" destId="{FCCE9939-8E95-471E-8CE1-6CE998B9D939}" srcOrd="3" destOrd="0" parTransId="{592C38EA-27DD-4971-A596-123F1FD1B81A}" sibTransId="{BE00E9C0-7341-42E6-AEEB-6507CDD298BB}"/>
    <dgm:cxn modelId="{5630D9C0-A098-4254-876E-579BFD601753}" type="presOf" srcId="{2DF9483E-AF76-4DC5-A672-39B1810D3A3C}" destId="{C458CB03-FA73-4529-B7B4-62BF4F6897C3}" srcOrd="0" destOrd="0" presId="urn:microsoft.com/office/officeart/2005/8/layout/pyramid1"/>
    <dgm:cxn modelId="{6860DFC1-F2CE-4A1F-A60E-26FF7F8C672D}" srcId="{A119D5AA-4E04-42D1-9132-88759EAE9053}" destId="{2DF9483E-AF76-4DC5-A672-39B1810D3A3C}" srcOrd="2" destOrd="0" parTransId="{7848E273-FC6D-4DFF-8F41-0B4CEBC68F91}" sibTransId="{8FA5139D-A6BA-4451-94CF-C9CBC4B19CD4}"/>
    <dgm:cxn modelId="{22DD39C8-67B8-4E89-8ADC-41448C330207}" type="presOf" srcId="{5360751E-5EBD-4FD9-AB9D-AA7C7F5B93F2}" destId="{A820BA81-1B1C-45BE-8DB9-4EEED2AD8634}" srcOrd="0" destOrd="0" presId="urn:microsoft.com/office/officeart/2005/8/layout/pyramid1"/>
    <dgm:cxn modelId="{2532A4E2-DF4A-4CEA-A8A1-8987FDB80CED}" type="presOf" srcId="{03E02A58-7239-49EE-8609-ED44E5D85C54}" destId="{AC00915C-FED6-4455-8025-24A0F0716716}" srcOrd="1" destOrd="0" presId="urn:microsoft.com/office/officeart/2005/8/layout/pyramid1"/>
    <dgm:cxn modelId="{29D8EBF0-A3AA-4F81-9816-BBC1870D04C2}" type="presOf" srcId="{2DF9483E-AF76-4DC5-A672-39B1810D3A3C}" destId="{4DC69BA6-0813-41C6-AF07-C355AB0633C7}" srcOrd="1" destOrd="0" presId="urn:microsoft.com/office/officeart/2005/8/layout/pyramid1"/>
    <dgm:cxn modelId="{8CCE772A-1C78-47AC-A897-1A0EBE4EA9EE}" type="presParOf" srcId="{5C188501-D19A-428F-B572-DCB50CC181BB}" destId="{7E4E6FFE-14FD-4C96-AC1F-B964963D9D30}" srcOrd="0" destOrd="0" presId="urn:microsoft.com/office/officeart/2005/8/layout/pyramid1"/>
    <dgm:cxn modelId="{7E4D3400-2029-4535-A8D5-D8FF8FB461FB}" type="presParOf" srcId="{7E4E6FFE-14FD-4C96-AC1F-B964963D9D30}" destId="{9CCDD35F-FCE7-4448-8500-5F6DDD68F8B9}" srcOrd="0" destOrd="0" presId="urn:microsoft.com/office/officeart/2005/8/layout/pyramid1"/>
    <dgm:cxn modelId="{B5AB9348-A88E-4CA3-9CA1-6A7877F796DE}" type="presParOf" srcId="{7E4E6FFE-14FD-4C96-AC1F-B964963D9D30}" destId="{AC00915C-FED6-4455-8025-24A0F0716716}" srcOrd="1" destOrd="0" presId="urn:microsoft.com/office/officeart/2005/8/layout/pyramid1"/>
    <dgm:cxn modelId="{86890DEA-1F63-4DA8-9C29-EB04AEEB4D32}" type="presParOf" srcId="{5C188501-D19A-428F-B572-DCB50CC181BB}" destId="{829E28A3-B97D-4D2F-9850-6479D49239FE}" srcOrd="1" destOrd="0" presId="urn:microsoft.com/office/officeart/2005/8/layout/pyramid1"/>
    <dgm:cxn modelId="{81EF69CA-C9F1-41A4-9CF8-31ECCA6A7F29}" type="presParOf" srcId="{829E28A3-B97D-4D2F-9850-6479D49239FE}" destId="{A820BA81-1B1C-45BE-8DB9-4EEED2AD8634}" srcOrd="0" destOrd="0" presId="urn:microsoft.com/office/officeart/2005/8/layout/pyramid1"/>
    <dgm:cxn modelId="{0EC3D319-7241-4D25-8B9D-FD1701D7CDD8}" type="presParOf" srcId="{829E28A3-B97D-4D2F-9850-6479D49239FE}" destId="{BEE6725F-7945-4BF4-A2D4-E0FBCD4249FB}" srcOrd="1" destOrd="0" presId="urn:microsoft.com/office/officeart/2005/8/layout/pyramid1"/>
    <dgm:cxn modelId="{64705349-8F51-4EF5-B5FE-7A2BCED3C070}" type="presParOf" srcId="{5C188501-D19A-428F-B572-DCB50CC181BB}" destId="{3E9B92C8-D296-4ED1-B221-12220142CEA6}" srcOrd="2" destOrd="0" presId="urn:microsoft.com/office/officeart/2005/8/layout/pyramid1"/>
    <dgm:cxn modelId="{77868853-6E99-4A06-BB4C-A9A625545438}" type="presParOf" srcId="{3E9B92C8-D296-4ED1-B221-12220142CEA6}" destId="{C458CB03-FA73-4529-B7B4-62BF4F6897C3}" srcOrd="0" destOrd="0" presId="urn:microsoft.com/office/officeart/2005/8/layout/pyramid1"/>
    <dgm:cxn modelId="{945F1CC1-2252-418A-9F11-0957526A7B0D}" type="presParOf" srcId="{3E9B92C8-D296-4ED1-B221-12220142CEA6}" destId="{4DC69BA6-0813-41C6-AF07-C355AB0633C7}" srcOrd="1" destOrd="0" presId="urn:microsoft.com/office/officeart/2005/8/layout/pyramid1"/>
    <dgm:cxn modelId="{3996A195-9AA7-4D45-87E3-18C7A4428B51}" type="presParOf" srcId="{5C188501-D19A-428F-B572-DCB50CC181BB}" destId="{16B7BD14-2C82-4F8D-8CE7-298BFED21E40}" srcOrd="3" destOrd="0" presId="urn:microsoft.com/office/officeart/2005/8/layout/pyramid1"/>
    <dgm:cxn modelId="{69FCDB62-B186-494A-BE89-683C04B7630E}" type="presParOf" srcId="{16B7BD14-2C82-4F8D-8CE7-298BFED21E40}" destId="{6F976DCA-C40D-41D0-8439-BAD5B2AAEF05}" srcOrd="0" destOrd="0" presId="urn:microsoft.com/office/officeart/2005/8/layout/pyramid1"/>
    <dgm:cxn modelId="{571828B3-A95E-4B09-878A-154E17F26FE1}" type="presParOf" srcId="{16B7BD14-2C82-4F8D-8CE7-298BFED21E40}" destId="{74C4D4D1-4BC1-45CB-A9D4-941F742381A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/>
            <a:t>Exit specific scenarios (EXT)</a:t>
          </a:r>
          <a:endParaRPr lang="en-US" sz="1400" b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E-EXP-EXT-E-001-Rejection of arrival notification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200"/>
            <a:t>E-EXP-EXT-A-001-Control at Exit with release for Exit</a:t>
          </a:r>
          <a:endParaRPr lang="en-US" sz="120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/>
            <a:t>E-EXP-EXT-A-002-Control at Exit with release for Exit refused</a:t>
          </a:r>
          <a:endParaRPr lang="en-US" sz="120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3881473B-81D2-4817-93F4-FE9E6A2F9547}">
      <dgm:prSet custT="1"/>
      <dgm:spPr/>
      <dgm:t>
        <a:bodyPr/>
        <a:lstStyle/>
        <a:p>
          <a:r>
            <a:rPr lang="en-GB" sz="1200"/>
            <a:t>E-EXP-EXT-A-003-Arrival at Exit registered by customs officer</a:t>
          </a:r>
          <a:endParaRPr lang="en-US" sz="1200"/>
        </a:p>
      </dgm:t>
    </dgm:pt>
    <dgm:pt modelId="{E3EC9B5A-0D8C-4916-838E-6DEF77F9E8CB}" type="parTrans" cxnId="{30D4504E-13D7-4574-9DF3-878B1D79A21B}">
      <dgm:prSet/>
      <dgm:spPr/>
      <dgm:t>
        <a:bodyPr/>
        <a:lstStyle/>
        <a:p>
          <a:endParaRPr lang="en-GB"/>
        </a:p>
      </dgm:t>
    </dgm:pt>
    <dgm:pt modelId="{26DB8F9B-DFB3-461A-B4F6-CCD1A3B99818}" type="sibTrans" cxnId="{30D4504E-13D7-4574-9DF3-878B1D79A21B}">
      <dgm:prSet/>
      <dgm:spPr/>
      <dgm:t>
        <a:bodyPr/>
        <a:lstStyle/>
        <a:p>
          <a:endParaRPr lang="en-GB"/>
        </a:p>
      </dgm:t>
    </dgm:pt>
    <dgm:pt modelId="{B5F08F44-8351-402B-BB72-F267B1C552E9}">
      <dgm:prSet custT="1"/>
      <dgm:spPr/>
      <dgm:t>
        <a:bodyPr/>
        <a:lstStyle/>
        <a:p>
          <a:r>
            <a:rPr lang="en-GB" sz="1200"/>
            <a:t>E-EXP-EXT-A-004-Exit after Storing</a:t>
          </a:r>
          <a:endParaRPr lang="en-US" sz="1200"/>
        </a:p>
      </dgm:t>
    </dgm:pt>
    <dgm:pt modelId="{47B2AE3F-D51B-4B90-AFA6-55EFA0B5EDF3}" type="parTrans" cxnId="{5FE05C86-BA5C-4072-A676-9550458F0D7D}">
      <dgm:prSet/>
      <dgm:spPr/>
      <dgm:t>
        <a:bodyPr/>
        <a:lstStyle/>
        <a:p>
          <a:endParaRPr lang="en-GB"/>
        </a:p>
      </dgm:t>
    </dgm:pt>
    <dgm:pt modelId="{6DE4E8EB-4209-4FC5-86DE-44A1CDF07C9C}" type="sibTrans" cxnId="{5FE05C86-BA5C-4072-A676-9550458F0D7D}">
      <dgm:prSet/>
      <dgm:spPr/>
      <dgm:t>
        <a:bodyPr/>
        <a:lstStyle/>
        <a:p>
          <a:endParaRPr lang="en-GB"/>
        </a:p>
      </dgm:t>
    </dgm:pt>
    <dgm:pt modelId="{D23F11DA-ECFA-4D49-9319-AA55CDAF5E2D}">
      <dgm:prSet custT="1"/>
      <dgm:spPr/>
      <dgm:t>
        <a:bodyPr/>
        <a:lstStyle/>
        <a:p>
          <a:r>
            <a:rPr lang="en-GB" sz="1200"/>
            <a:t>E-EXP-EXT-A-005-Exit after reception of multiple manifests</a:t>
          </a:r>
          <a:endParaRPr lang="en-US" sz="1200"/>
        </a:p>
      </dgm:t>
    </dgm:pt>
    <dgm:pt modelId="{FA16190A-16D8-4E53-B36E-764A11FCCF0D}" type="parTrans" cxnId="{C54AE21D-2D66-4A0D-8F52-9578BE718E2C}">
      <dgm:prSet/>
      <dgm:spPr/>
      <dgm:t>
        <a:bodyPr/>
        <a:lstStyle/>
        <a:p>
          <a:endParaRPr lang="en-GB"/>
        </a:p>
      </dgm:t>
    </dgm:pt>
    <dgm:pt modelId="{07495FB2-AEBF-4534-BFFB-D993884859BA}" type="sibTrans" cxnId="{C54AE21D-2D66-4A0D-8F52-9578BE718E2C}">
      <dgm:prSet/>
      <dgm:spPr/>
      <dgm:t>
        <a:bodyPr/>
        <a:lstStyle/>
        <a:p>
          <a:endParaRPr lang="en-GB"/>
        </a:p>
      </dgm:t>
    </dgm:pt>
    <dgm:pt modelId="{43859517-9B28-4C1F-ADCD-D6795E6BE216}">
      <dgm:prSet custT="1"/>
      <dgm:spPr/>
      <dgm:t>
        <a:bodyPr/>
        <a:lstStyle/>
        <a:p>
          <a:r>
            <a:rPr lang="en-GB" sz="1200"/>
            <a:t>E-EXP-EXT-E-002-Rejection of Manifest</a:t>
          </a:r>
          <a:endParaRPr lang="en-US" sz="1200"/>
        </a:p>
      </dgm:t>
    </dgm:pt>
    <dgm:pt modelId="{F6B96268-E1AF-4D66-BFC0-20271317981B}" type="parTrans" cxnId="{8FAA26EC-84A5-4380-9925-30F49D725ED1}">
      <dgm:prSet/>
      <dgm:spPr/>
      <dgm:t>
        <a:bodyPr/>
        <a:lstStyle/>
        <a:p>
          <a:endParaRPr lang="en-GB"/>
        </a:p>
      </dgm:t>
    </dgm:pt>
    <dgm:pt modelId="{1DA74B7E-6071-44AD-A8F1-186FC1E635AB}" type="sibTrans" cxnId="{8FAA26EC-84A5-4380-9925-30F49D725ED1}">
      <dgm:prSet/>
      <dgm:spPr/>
      <dgm:t>
        <a:bodyPr/>
        <a:lstStyle/>
        <a:p>
          <a:endParaRPr lang="en-GB"/>
        </a:p>
      </dgm:t>
    </dgm:pt>
    <dgm:pt modelId="{7115585B-83ED-42C3-BFB0-4574E0F31EEF}">
      <dgm:prSet custT="1"/>
      <dgm:spPr/>
      <dgm:t>
        <a:bodyPr/>
        <a:lstStyle/>
        <a:p>
          <a:r>
            <a:rPr lang="en-GB" sz="1200"/>
            <a:t>E-EXP-EXT-A-006-Exit information available through other systems</a:t>
          </a:r>
          <a:endParaRPr lang="en-US" sz="1200"/>
        </a:p>
      </dgm:t>
    </dgm:pt>
    <dgm:pt modelId="{B15888D9-BD77-4855-920A-B860D0B39869}" type="parTrans" cxnId="{79E85A1C-5792-4DEA-83E2-C94AED3AEC7C}">
      <dgm:prSet/>
      <dgm:spPr/>
      <dgm:t>
        <a:bodyPr/>
        <a:lstStyle/>
        <a:p>
          <a:endParaRPr lang="en-GB"/>
        </a:p>
      </dgm:t>
    </dgm:pt>
    <dgm:pt modelId="{3729FEDC-AA92-4318-9297-6A07A6098036}" type="sibTrans" cxnId="{79E85A1C-5792-4DEA-83E2-C94AED3AEC7C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Y="90928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8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8" custScaleX="147744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8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8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8" custScaleX="147744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8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8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8" custScaleX="147744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8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EB53DC6A-E26F-4928-B192-933926769CF4}" type="pres">
      <dgm:prSet presAssocID="{E3EC9B5A-0D8C-4916-838E-6DEF77F9E8CB}" presName="Name48" presStyleLbl="parChTrans1D2" presStyleIdx="3" presStyleCnt="8"/>
      <dgm:spPr/>
    </dgm:pt>
    <dgm:pt modelId="{79640124-4378-4F10-9563-E929FB1916A8}" type="pres">
      <dgm:prSet presAssocID="{3881473B-81D2-4817-93F4-FE9E6A2F9547}" presName="hierRoot2" presStyleCnt="0">
        <dgm:presLayoutVars>
          <dgm:hierBranch val="init"/>
        </dgm:presLayoutVars>
      </dgm:prSet>
      <dgm:spPr/>
    </dgm:pt>
    <dgm:pt modelId="{980DEEA0-EFF3-4108-971F-01A74A14BB5C}" type="pres">
      <dgm:prSet presAssocID="{3881473B-81D2-4817-93F4-FE9E6A2F9547}" presName="rootComposite" presStyleCnt="0"/>
      <dgm:spPr/>
    </dgm:pt>
    <dgm:pt modelId="{CEF2F43A-2461-4BA6-8C5D-4F17F73884AD}" type="pres">
      <dgm:prSet presAssocID="{3881473B-81D2-4817-93F4-FE9E6A2F9547}" presName="rootText" presStyleLbl="node2" presStyleIdx="3" presStyleCnt="8" custScaleX="147744">
        <dgm:presLayoutVars>
          <dgm:chPref val="3"/>
        </dgm:presLayoutVars>
      </dgm:prSet>
      <dgm:spPr/>
    </dgm:pt>
    <dgm:pt modelId="{C92F5506-E092-416A-9558-B812F74BCB2C}" type="pres">
      <dgm:prSet presAssocID="{3881473B-81D2-4817-93F4-FE9E6A2F9547}" presName="rootConnector" presStyleLbl="node2" presStyleIdx="3" presStyleCnt="8"/>
      <dgm:spPr/>
    </dgm:pt>
    <dgm:pt modelId="{78DB9370-35C3-4D6E-91D4-53C28EC16F06}" type="pres">
      <dgm:prSet presAssocID="{3881473B-81D2-4817-93F4-FE9E6A2F9547}" presName="hierChild4" presStyleCnt="0"/>
      <dgm:spPr/>
    </dgm:pt>
    <dgm:pt modelId="{934D1D4D-B34B-44A8-83F2-AFE3510D2742}" type="pres">
      <dgm:prSet presAssocID="{3881473B-81D2-4817-93F4-FE9E6A2F9547}" presName="hierChild5" presStyleCnt="0"/>
      <dgm:spPr/>
    </dgm:pt>
    <dgm:pt modelId="{13E89AC0-28A0-4F96-8902-D334AF8AC1D4}" type="pres">
      <dgm:prSet presAssocID="{47B2AE3F-D51B-4B90-AFA6-55EFA0B5EDF3}" presName="Name48" presStyleLbl="parChTrans1D2" presStyleIdx="4" presStyleCnt="8"/>
      <dgm:spPr/>
    </dgm:pt>
    <dgm:pt modelId="{C08C5325-2847-4486-88B5-E8DE8C821A63}" type="pres">
      <dgm:prSet presAssocID="{B5F08F44-8351-402B-BB72-F267B1C552E9}" presName="hierRoot2" presStyleCnt="0">
        <dgm:presLayoutVars>
          <dgm:hierBranch val="init"/>
        </dgm:presLayoutVars>
      </dgm:prSet>
      <dgm:spPr/>
    </dgm:pt>
    <dgm:pt modelId="{CDDECAEB-134F-43FD-97CD-231E5D0EB310}" type="pres">
      <dgm:prSet presAssocID="{B5F08F44-8351-402B-BB72-F267B1C552E9}" presName="rootComposite" presStyleCnt="0"/>
      <dgm:spPr/>
    </dgm:pt>
    <dgm:pt modelId="{790F69D4-2E31-4B1B-968B-50B805249240}" type="pres">
      <dgm:prSet presAssocID="{B5F08F44-8351-402B-BB72-F267B1C552E9}" presName="rootText" presStyleLbl="node2" presStyleIdx="4" presStyleCnt="8" custScaleX="147744">
        <dgm:presLayoutVars>
          <dgm:chPref val="3"/>
        </dgm:presLayoutVars>
      </dgm:prSet>
      <dgm:spPr/>
    </dgm:pt>
    <dgm:pt modelId="{01D9FE08-511B-48F0-A8C7-88B86D1616B3}" type="pres">
      <dgm:prSet presAssocID="{B5F08F44-8351-402B-BB72-F267B1C552E9}" presName="rootConnector" presStyleLbl="node2" presStyleIdx="4" presStyleCnt="8"/>
      <dgm:spPr/>
    </dgm:pt>
    <dgm:pt modelId="{1472C94F-C143-430D-92EA-B80C09EA6CBE}" type="pres">
      <dgm:prSet presAssocID="{B5F08F44-8351-402B-BB72-F267B1C552E9}" presName="hierChild4" presStyleCnt="0"/>
      <dgm:spPr/>
    </dgm:pt>
    <dgm:pt modelId="{4BAF8232-59D7-4DFE-8420-4390B7E9A7F1}" type="pres">
      <dgm:prSet presAssocID="{B5F08F44-8351-402B-BB72-F267B1C552E9}" presName="hierChild5" presStyleCnt="0"/>
      <dgm:spPr/>
    </dgm:pt>
    <dgm:pt modelId="{5BDA6391-C62F-4D22-AD16-58BCB96B0185}" type="pres">
      <dgm:prSet presAssocID="{FA16190A-16D8-4E53-B36E-764A11FCCF0D}" presName="Name48" presStyleLbl="parChTrans1D2" presStyleIdx="5" presStyleCnt="8"/>
      <dgm:spPr/>
    </dgm:pt>
    <dgm:pt modelId="{0D576F7E-E05C-43A9-9112-962402867EA1}" type="pres">
      <dgm:prSet presAssocID="{D23F11DA-ECFA-4D49-9319-AA55CDAF5E2D}" presName="hierRoot2" presStyleCnt="0">
        <dgm:presLayoutVars>
          <dgm:hierBranch val="init"/>
        </dgm:presLayoutVars>
      </dgm:prSet>
      <dgm:spPr/>
    </dgm:pt>
    <dgm:pt modelId="{99E71784-CFD7-4F56-8508-C68A30FF1E76}" type="pres">
      <dgm:prSet presAssocID="{D23F11DA-ECFA-4D49-9319-AA55CDAF5E2D}" presName="rootComposite" presStyleCnt="0"/>
      <dgm:spPr/>
    </dgm:pt>
    <dgm:pt modelId="{06C96540-3841-456F-918F-CD6AB783A163}" type="pres">
      <dgm:prSet presAssocID="{D23F11DA-ECFA-4D49-9319-AA55CDAF5E2D}" presName="rootText" presStyleLbl="node2" presStyleIdx="5" presStyleCnt="8" custScaleX="147744">
        <dgm:presLayoutVars>
          <dgm:chPref val="3"/>
        </dgm:presLayoutVars>
      </dgm:prSet>
      <dgm:spPr/>
    </dgm:pt>
    <dgm:pt modelId="{2A423E3A-EB6B-41FB-AEC2-34F595E45420}" type="pres">
      <dgm:prSet presAssocID="{D23F11DA-ECFA-4D49-9319-AA55CDAF5E2D}" presName="rootConnector" presStyleLbl="node2" presStyleIdx="5" presStyleCnt="8"/>
      <dgm:spPr/>
    </dgm:pt>
    <dgm:pt modelId="{80E43C09-ED43-44A2-ADEF-6E0991F29763}" type="pres">
      <dgm:prSet presAssocID="{D23F11DA-ECFA-4D49-9319-AA55CDAF5E2D}" presName="hierChild4" presStyleCnt="0"/>
      <dgm:spPr/>
    </dgm:pt>
    <dgm:pt modelId="{924C8D42-B74C-4EE0-A8E5-EEB2303B2CC7}" type="pres">
      <dgm:prSet presAssocID="{D23F11DA-ECFA-4D49-9319-AA55CDAF5E2D}" presName="hierChild5" presStyleCnt="0"/>
      <dgm:spPr/>
    </dgm:pt>
    <dgm:pt modelId="{1140D605-E7D5-41D1-8D57-A8E198138F85}" type="pres">
      <dgm:prSet presAssocID="{F6B96268-E1AF-4D66-BFC0-20271317981B}" presName="Name48" presStyleLbl="parChTrans1D2" presStyleIdx="6" presStyleCnt="8"/>
      <dgm:spPr/>
    </dgm:pt>
    <dgm:pt modelId="{25E43C21-5A4D-4E77-A7C4-188B92FFFF63}" type="pres">
      <dgm:prSet presAssocID="{43859517-9B28-4C1F-ADCD-D6795E6BE216}" presName="hierRoot2" presStyleCnt="0">
        <dgm:presLayoutVars>
          <dgm:hierBranch val="init"/>
        </dgm:presLayoutVars>
      </dgm:prSet>
      <dgm:spPr/>
    </dgm:pt>
    <dgm:pt modelId="{FE534C54-B510-4D4F-A1E0-BE60CD9D5AF0}" type="pres">
      <dgm:prSet presAssocID="{43859517-9B28-4C1F-ADCD-D6795E6BE216}" presName="rootComposite" presStyleCnt="0"/>
      <dgm:spPr/>
    </dgm:pt>
    <dgm:pt modelId="{5C77920A-A210-4DD7-8198-01F6CEE42C5A}" type="pres">
      <dgm:prSet presAssocID="{43859517-9B28-4C1F-ADCD-D6795E6BE216}" presName="rootText" presStyleLbl="node2" presStyleIdx="6" presStyleCnt="8" custScaleX="147744">
        <dgm:presLayoutVars>
          <dgm:chPref val="3"/>
        </dgm:presLayoutVars>
      </dgm:prSet>
      <dgm:spPr/>
    </dgm:pt>
    <dgm:pt modelId="{1981B194-EDBB-4466-BE30-8D271D864ABA}" type="pres">
      <dgm:prSet presAssocID="{43859517-9B28-4C1F-ADCD-D6795E6BE216}" presName="rootConnector" presStyleLbl="node2" presStyleIdx="6" presStyleCnt="8"/>
      <dgm:spPr/>
    </dgm:pt>
    <dgm:pt modelId="{8700DD07-F50F-4AC5-9E7A-6EF499E212E7}" type="pres">
      <dgm:prSet presAssocID="{43859517-9B28-4C1F-ADCD-D6795E6BE216}" presName="hierChild4" presStyleCnt="0"/>
      <dgm:spPr/>
    </dgm:pt>
    <dgm:pt modelId="{421CFEB0-1183-45FF-95A5-FB784404589C}" type="pres">
      <dgm:prSet presAssocID="{43859517-9B28-4C1F-ADCD-D6795E6BE216}" presName="hierChild5" presStyleCnt="0"/>
      <dgm:spPr/>
    </dgm:pt>
    <dgm:pt modelId="{45F64FBB-ED7F-4351-A74D-817AAE31823D}" type="pres">
      <dgm:prSet presAssocID="{B15888D9-BD77-4855-920A-B860D0B39869}" presName="Name48" presStyleLbl="parChTrans1D2" presStyleIdx="7" presStyleCnt="8"/>
      <dgm:spPr/>
    </dgm:pt>
    <dgm:pt modelId="{418FEA6E-BDD2-494F-8CF9-88370503C431}" type="pres">
      <dgm:prSet presAssocID="{7115585B-83ED-42C3-BFB0-4574E0F31EEF}" presName="hierRoot2" presStyleCnt="0">
        <dgm:presLayoutVars>
          <dgm:hierBranch val="init"/>
        </dgm:presLayoutVars>
      </dgm:prSet>
      <dgm:spPr/>
    </dgm:pt>
    <dgm:pt modelId="{58275E64-54C1-47AA-880C-148F395452C8}" type="pres">
      <dgm:prSet presAssocID="{7115585B-83ED-42C3-BFB0-4574E0F31EEF}" presName="rootComposite" presStyleCnt="0"/>
      <dgm:spPr/>
    </dgm:pt>
    <dgm:pt modelId="{1111E74C-A04B-4656-AA23-D5088962AD33}" type="pres">
      <dgm:prSet presAssocID="{7115585B-83ED-42C3-BFB0-4574E0F31EEF}" presName="rootText" presStyleLbl="node2" presStyleIdx="7" presStyleCnt="8" custScaleX="147744">
        <dgm:presLayoutVars>
          <dgm:chPref val="3"/>
        </dgm:presLayoutVars>
      </dgm:prSet>
      <dgm:spPr/>
    </dgm:pt>
    <dgm:pt modelId="{F50EF979-1878-4C19-8918-D5C7F26D101D}" type="pres">
      <dgm:prSet presAssocID="{7115585B-83ED-42C3-BFB0-4574E0F31EEF}" presName="rootConnector" presStyleLbl="node2" presStyleIdx="7" presStyleCnt="8"/>
      <dgm:spPr/>
    </dgm:pt>
    <dgm:pt modelId="{BE7A5319-FDD1-414D-AE08-E69D33E27067}" type="pres">
      <dgm:prSet presAssocID="{7115585B-83ED-42C3-BFB0-4574E0F31EEF}" presName="hierChild4" presStyleCnt="0"/>
      <dgm:spPr/>
    </dgm:pt>
    <dgm:pt modelId="{208CDCA7-6098-4E47-AB23-01E6C20742D1}" type="pres">
      <dgm:prSet presAssocID="{7115585B-83ED-42C3-BFB0-4574E0F31EEF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8B0CFE08-4EA6-4400-8371-C3B3C2E9B218}" type="presOf" srcId="{7115585B-83ED-42C3-BFB0-4574E0F31EEF}" destId="{F50EF979-1878-4C19-8918-D5C7F26D101D}" srcOrd="1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7ADBC519-229B-492D-8ADE-6AD8F6FE2557}" type="presOf" srcId="{47B2AE3F-D51B-4B90-AFA6-55EFA0B5EDF3}" destId="{13E89AC0-28A0-4F96-8902-D334AF8AC1D4}" srcOrd="0" destOrd="0" presId="urn:microsoft.com/office/officeart/2005/8/layout/orgChart1"/>
    <dgm:cxn modelId="{79E85A1C-5792-4DEA-83E2-C94AED3AEC7C}" srcId="{A74FF41F-1F24-4F50-94A9-E09C08177381}" destId="{7115585B-83ED-42C3-BFB0-4574E0F31EEF}" srcOrd="7" destOrd="0" parTransId="{B15888D9-BD77-4855-920A-B860D0B39869}" sibTransId="{3729FEDC-AA92-4318-9297-6A07A6098036}"/>
    <dgm:cxn modelId="{C54AE21D-2D66-4A0D-8F52-9578BE718E2C}" srcId="{A74FF41F-1F24-4F50-94A9-E09C08177381}" destId="{D23F11DA-ECFA-4D49-9319-AA55CDAF5E2D}" srcOrd="5" destOrd="0" parTransId="{FA16190A-16D8-4E53-B36E-764A11FCCF0D}" sibTransId="{07495FB2-AEBF-4534-BFFB-D993884859BA}"/>
    <dgm:cxn modelId="{CE601F21-C32B-40AB-8E60-4C01EE8135B3}" type="presOf" srcId="{3881473B-81D2-4817-93F4-FE9E6A2F9547}" destId="{C92F5506-E092-416A-9558-B812F74BCB2C}" srcOrd="1" destOrd="0" presId="urn:microsoft.com/office/officeart/2005/8/layout/orgChart1"/>
    <dgm:cxn modelId="{43CBC324-73F8-4B07-BEC7-87271A56B0E4}" type="presOf" srcId="{F6B96268-E1AF-4D66-BFC0-20271317981B}" destId="{1140D605-E7D5-41D1-8D57-A8E198138F85}" srcOrd="0" destOrd="0" presId="urn:microsoft.com/office/officeart/2005/8/layout/orgChart1"/>
    <dgm:cxn modelId="{0434EB29-705F-4072-A0B3-7679A0377691}" type="presOf" srcId="{B5F08F44-8351-402B-BB72-F267B1C552E9}" destId="{790F69D4-2E31-4B1B-968B-50B805249240}" srcOrd="0" destOrd="0" presId="urn:microsoft.com/office/officeart/2005/8/layout/orgChart1"/>
    <dgm:cxn modelId="{E042FD33-5794-4DA9-BA20-2D9B83C2E5BB}" type="presOf" srcId="{D23F11DA-ECFA-4D49-9319-AA55CDAF5E2D}" destId="{2A423E3A-EB6B-41FB-AEC2-34F595E45420}" srcOrd="1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A5A0AA65-ADFC-4356-8694-3C66E5C6EE57}" type="presOf" srcId="{3881473B-81D2-4817-93F4-FE9E6A2F9547}" destId="{CEF2F43A-2461-4BA6-8C5D-4F17F73884AD}" srcOrd="0" destOrd="0" presId="urn:microsoft.com/office/officeart/2005/8/layout/orgChart1"/>
    <dgm:cxn modelId="{A080A746-3823-42CD-98E6-34CFBA1331E7}" type="presOf" srcId="{7115585B-83ED-42C3-BFB0-4574E0F31EEF}" destId="{1111E74C-A04B-4656-AA23-D5088962AD33}" srcOrd="0" destOrd="0" presId="urn:microsoft.com/office/officeart/2005/8/layout/orgChart1"/>
    <dgm:cxn modelId="{065FC268-4118-4274-B308-F02B55052F00}" type="presOf" srcId="{B5F08F44-8351-402B-BB72-F267B1C552E9}" destId="{01D9FE08-511B-48F0-A8C7-88B86D1616B3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30D4504E-13D7-4574-9DF3-878B1D79A21B}" srcId="{A74FF41F-1F24-4F50-94A9-E09C08177381}" destId="{3881473B-81D2-4817-93F4-FE9E6A2F9547}" srcOrd="3" destOrd="0" parTransId="{E3EC9B5A-0D8C-4916-838E-6DEF77F9E8CB}" sibTransId="{26DB8F9B-DFB3-461A-B4F6-CCD1A3B99818}"/>
    <dgm:cxn modelId="{01972B6F-BE66-4F96-AC23-E462530CF7B0}" type="presOf" srcId="{D23F11DA-ECFA-4D49-9319-AA55CDAF5E2D}" destId="{06C96540-3841-456F-918F-CD6AB783A163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5FE05C86-BA5C-4072-A676-9550458F0D7D}" srcId="{A74FF41F-1F24-4F50-94A9-E09C08177381}" destId="{B5F08F44-8351-402B-BB72-F267B1C552E9}" srcOrd="4" destOrd="0" parTransId="{47B2AE3F-D51B-4B90-AFA6-55EFA0B5EDF3}" sibTransId="{6DE4E8EB-4209-4FC5-86DE-44A1CDF07C9C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CD9CEBB-4892-4583-AD41-E67D2A82F96C}" type="presOf" srcId="{43859517-9B28-4C1F-ADCD-D6795E6BE216}" destId="{5C77920A-A210-4DD7-8198-01F6CEE42C5A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B835BBD3-4EB1-4405-B1C4-C9F33514C7EC}" type="presOf" srcId="{E3EC9B5A-0D8C-4916-838E-6DEF77F9E8CB}" destId="{EB53DC6A-E26F-4928-B192-933926769CF4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8FAA26EC-84A5-4380-9925-30F49D725ED1}" srcId="{A74FF41F-1F24-4F50-94A9-E09C08177381}" destId="{43859517-9B28-4C1F-ADCD-D6795E6BE216}" srcOrd="6" destOrd="0" parTransId="{F6B96268-E1AF-4D66-BFC0-20271317981B}" sibTransId="{1DA74B7E-6071-44AD-A8F1-186FC1E635AB}"/>
    <dgm:cxn modelId="{9E7A87FB-4AAE-4547-9C95-F2B1DEAF91D5}" type="presOf" srcId="{43859517-9B28-4C1F-ADCD-D6795E6BE216}" destId="{1981B194-EDBB-4466-BE30-8D271D864AB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DBECFE-E639-484F-9D15-5F1F7BEC8E91}" type="presOf" srcId="{FA16190A-16D8-4E53-B36E-764A11FCCF0D}" destId="{5BDA6391-C62F-4D22-AD16-58BCB96B0185}" srcOrd="0" destOrd="0" presId="urn:microsoft.com/office/officeart/2005/8/layout/orgChart1"/>
    <dgm:cxn modelId="{DDF51DFF-A8C1-410C-BD03-D784EDC6AE6B}" type="presOf" srcId="{B15888D9-BD77-4855-920A-B860D0B39869}" destId="{45F64FBB-ED7F-4351-A74D-817AAE31823D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DAF3CD92-D055-4DAD-B234-1EF9114872EF}" type="presParOf" srcId="{96CCF797-0C36-4DA4-B7E1-74BEECB6A6A9}" destId="{EB53DC6A-E26F-4928-B192-933926769CF4}" srcOrd="6" destOrd="0" presId="urn:microsoft.com/office/officeart/2005/8/layout/orgChart1"/>
    <dgm:cxn modelId="{3DE829EE-75F8-447C-85B3-19DD2F49005D}" type="presParOf" srcId="{96CCF797-0C36-4DA4-B7E1-74BEECB6A6A9}" destId="{79640124-4378-4F10-9563-E929FB1916A8}" srcOrd="7" destOrd="0" presId="urn:microsoft.com/office/officeart/2005/8/layout/orgChart1"/>
    <dgm:cxn modelId="{0D19A663-F36F-4FD1-BE91-380BDF515022}" type="presParOf" srcId="{79640124-4378-4F10-9563-E929FB1916A8}" destId="{980DEEA0-EFF3-4108-971F-01A74A14BB5C}" srcOrd="0" destOrd="0" presId="urn:microsoft.com/office/officeart/2005/8/layout/orgChart1"/>
    <dgm:cxn modelId="{F1AB792C-8946-4CC3-9736-BB1F48E483AC}" type="presParOf" srcId="{980DEEA0-EFF3-4108-971F-01A74A14BB5C}" destId="{CEF2F43A-2461-4BA6-8C5D-4F17F73884AD}" srcOrd="0" destOrd="0" presId="urn:microsoft.com/office/officeart/2005/8/layout/orgChart1"/>
    <dgm:cxn modelId="{2C494A0B-33FB-43F3-8F44-4360D4F9D4B4}" type="presParOf" srcId="{980DEEA0-EFF3-4108-971F-01A74A14BB5C}" destId="{C92F5506-E092-416A-9558-B812F74BCB2C}" srcOrd="1" destOrd="0" presId="urn:microsoft.com/office/officeart/2005/8/layout/orgChart1"/>
    <dgm:cxn modelId="{D5D1D675-B5C2-4FDF-A49D-5BA05FA49556}" type="presParOf" srcId="{79640124-4378-4F10-9563-E929FB1916A8}" destId="{78DB9370-35C3-4D6E-91D4-53C28EC16F06}" srcOrd="1" destOrd="0" presId="urn:microsoft.com/office/officeart/2005/8/layout/orgChart1"/>
    <dgm:cxn modelId="{11013B50-7E64-4610-B205-21BCDFBAE113}" type="presParOf" srcId="{79640124-4378-4F10-9563-E929FB1916A8}" destId="{934D1D4D-B34B-44A8-83F2-AFE3510D2742}" srcOrd="2" destOrd="0" presId="urn:microsoft.com/office/officeart/2005/8/layout/orgChart1"/>
    <dgm:cxn modelId="{9CBF1A26-8EB1-4554-93DD-3B0B83130117}" type="presParOf" srcId="{96CCF797-0C36-4DA4-B7E1-74BEECB6A6A9}" destId="{13E89AC0-28A0-4F96-8902-D334AF8AC1D4}" srcOrd="8" destOrd="0" presId="urn:microsoft.com/office/officeart/2005/8/layout/orgChart1"/>
    <dgm:cxn modelId="{F76F8F52-ACDA-4FAF-A1D8-DF0BD50F2E13}" type="presParOf" srcId="{96CCF797-0C36-4DA4-B7E1-74BEECB6A6A9}" destId="{C08C5325-2847-4486-88B5-E8DE8C821A63}" srcOrd="9" destOrd="0" presId="urn:microsoft.com/office/officeart/2005/8/layout/orgChart1"/>
    <dgm:cxn modelId="{A75B1A90-4366-428B-975D-16EE6628DDAD}" type="presParOf" srcId="{C08C5325-2847-4486-88B5-E8DE8C821A63}" destId="{CDDECAEB-134F-43FD-97CD-231E5D0EB310}" srcOrd="0" destOrd="0" presId="urn:microsoft.com/office/officeart/2005/8/layout/orgChart1"/>
    <dgm:cxn modelId="{79FC764F-62A3-4A90-8995-07AEDFF81DBF}" type="presParOf" srcId="{CDDECAEB-134F-43FD-97CD-231E5D0EB310}" destId="{790F69D4-2E31-4B1B-968B-50B805249240}" srcOrd="0" destOrd="0" presId="urn:microsoft.com/office/officeart/2005/8/layout/orgChart1"/>
    <dgm:cxn modelId="{10AC70CD-5539-4AF4-8738-1D6F14A2E306}" type="presParOf" srcId="{CDDECAEB-134F-43FD-97CD-231E5D0EB310}" destId="{01D9FE08-511B-48F0-A8C7-88B86D1616B3}" srcOrd="1" destOrd="0" presId="urn:microsoft.com/office/officeart/2005/8/layout/orgChart1"/>
    <dgm:cxn modelId="{FA32138A-36F9-4345-BCCC-40DFAB859D72}" type="presParOf" srcId="{C08C5325-2847-4486-88B5-E8DE8C821A63}" destId="{1472C94F-C143-430D-92EA-B80C09EA6CBE}" srcOrd="1" destOrd="0" presId="urn:microsoft.com/office/officeart/2005/8/layout/orgChart1"/>
    <dgm:cxn modelId="{EF1CF622-18E7-4C10-8C94-AD9201FE5278}" type="presParOf" srcId="{C08C5325-2847-4486-88B5-E8DE8C821A63}" destId="{4BAF8232-59D7-4DFE-8420-4390B7E9A7F1}" srcOrd="2" destOrd="0" presId="urn:microsoft.com/office/officeart/2005/8/layout/orgChart1"/>
    <dgm:cxn modelId="{0DE32320-1C98-481F-9D17-26378CCC2F6F}" type="presParOf" srcId="{96CCF797-0C36-4DA4-B7E1-74BEECB6A6A9}" destId="{5BDA6391-C62F-4D22-AD16-58BCB96B0185}" srcOrd="10" destOrd="0" presId="urn:microsoft.com/office/officeart/2005/8/layout/orgChart1"/>
    <dgm:cxn modelId="{956D04D8-4CF8-4D69-8E30-0639BD16A24E}" type="presParOf" srcId="{96CCF797-0C36-4DA4-B7E1-74BEECB6A6A9}" destId="{0D576F7E-E05C-43A9-9112-962402867EA1}" srcOrd="11" destOrd="0" presId="urn:microsoft.com/office/officeart/2005/8/layout/orgChart1"/>
    <dgm:cxn modelId="{CDE68E86-82AF-4EE9-BCC7-A4DF08D309B8}" type="presParOf" srcId="{0D576F7E-E05C-43A9-9112-962402867EA1}" destId="{99E71784-CFD7-4F56-8508-C68A30FF1E76}" srcOrd="0" destOrd="0" presId="urn:microsoft.com/office/officeart/2005/8/layout/orgChart1"/>
    <dgm:cxn modelId="{55ED03D6-4B73-42C2-8E3D-0D75CF3E2889}" type="presParOf" srcId="{99E71784-CFD7-4F56-8508-C68A30FF1E76}" destId="{06C96540-3841-456F-918F-CD6AB783A163}" srcOrd="0" destOrd="0" presId="urn:microsoft.com/office/officeart/2005/8/layout/orgChart1"/>
    <dgm:cxn modelId="{B2758727-7FF9-40EA-B9C3-A796015A1A39}" type="presParOf" srcId="{99E71784-CFD7-4F56-8508-C68A30FF1E76}" destId="{2A423E3A-EB6B-41FB-AEC2-34F595E45420}" srcOrd="1" destOrd="0" presId="urn:microsoft.com/office/officeart/2005/8/layout/orgChart1"/>
    <dgm:cxn modelId="{E3EAB80D-3554-4B62-9451-4B8BCFB366C8}" type="presParOf" srcId="{0D576F7E-E05C-43A9-9112-962402867EA1}" destId="{80E43C09-ED43-44A2-ADEF-6E0991F29763}" srcOrd="1" destOrd="0" presId="urn:microsoft.com/office/officeart/2005/8/layout/orgChart1"/>
    <dgm:cxn modelId="{A8619ADD-732A-4012-8E7C-9CA9837595DD}" type="presParOf" srcId="{0D576F7E-E05C-43A9-9112-962402867EA1}" destId="{924C8D42-B74C-4EE0-A8E5-EEB2303B2CC7}" srcOrd="2" destOrd="0" presId="urn:microsoft.com/office/officeart/2005/8/layout/orgChart1"/>
    <dgm:cxn modelId="{4C24128A-1039-4A07-9128-A243D23ABA98}" type="presParOf" srcId="{96CCF797-0C36-4DA4-B7E1-74BEECB6A6A9}" destId="{1140D605-E7D5-41D1-8D57-A8E198138F85}" srcOrd="12" destOrd="0" presId="urn:microsoft.com/office/officeart/2005/8/layout/orgChart1"/>
    <dgm:cxn modelId="{D9A1DD98-9C17-4092-9F01-D13825220A26}" type="presParOf" srcId="{96CCF797-0C36-4DA4-B7E1-74BEECB6A6A9}" destId="{25E43C21-5A4D-4E77-A7C4-188B92FFFF63}" srcOrd="13" destOrd="0" presId="urn:microsoft.com/office/officeart/2005/8/layout/orgChart1"/>
    <dgm:cxn modelId="{65BB0722-612C-4F89-B1D3-BE083310E1BD}" type="presParOf" srcId="{25E43C21-5A4D-4E77-A7C4-188B92FFFF63}" destId="{FE534C54-B510-4D4F-A1E0-BE60CD9D5AF0}" srcOrd="0" destOrd="0" presId="urn:microsoft.com/office/officeart/2005/8/layout/orgChart1"/>
    <dgm:cxn modelId="{D883EB1A-A655-4608-90F9-25E9F70D8497}" type="presParOf" srcId="{FE534C54-B510-4D4F-A1E0-BE60CD9D5AF0}" destId="{5C77920A-A210-4DD7-8198-01F6CEE42C5A}" srcOrd="0" destOrd="0" presId="urn:microsoft.com/office/officeart/2005/8/layout/orgChart1"/>
    <dgm:cxn modelId="{E0C15D1A-887D-45DD-ADA6-D844BB909B12}" type="presParOf" srcId="{FE534C54-B510-4D4F-A1E0-BE60CD9D5AF0}" destId="{1981B194-EDBB-4466-BE30-8D271D864ABA}" srcOrd="1" destOrd="0" presId="urn:microsoft.com/office/officeart/2005/8/layout/orgChart1"/>
    <dgm:cxn modelId="{D8510E1B-E715-4E81-AB62-C33FB437713E}" type="presParOf" srcId="{25E43C21-5A4D-4E77-A7C4-188B92FFFF63}" destId="{8700DD07-F50F-4AC5-9E7A-6EF499E212E7}" srcOrd="1" destOrd="0" presId="urn:microsoft.com/office/officeart/2005/8/layout/orgChart1"/>
    <dgm:cxn modelId="{7BF3F244-DE07-4D15-ACBE-9A4238E15060}" type="presParOf" srcId="{25E43C21-5A4D-4E77-A7C4-188B92FFFF63}" destId="{421CFEB0-1183-45FF-95A5-FB784404589C}" srcOrd="2" destOrd="0" presId="urn:microsoft.com/office/officeart/2005/8/layout/orgChart1"/>
    <dgm:cxn modelId="{89BA2DA2-852D-4FE5-B6C8-FE8572EF2B29}" type="presParOf" srcId="{96CCF797-0C36-4DA4-B7E1-74BEECB6A6A9}" destId="{45F64FBB-ED7F-4351-A74D-817AAE31823D}" srcOrd="14" destOrd="0" presId="urn:microsoft.com/office/officeart/2005/8/layout/orgChart1"/>
    <dgm:cxn modelId="{1FD6E117-AEEC-46F1-8E71-370CFD698F47}" type="presParOf" srcId="{96CCF797-0C36-4DA4-B7E1-74BEECB6A6A9}" destId="{418FEA6E-BDD2-494F-8CF9-88370503C431}" srcOrd="15" destOrd="0" presId="urn:microsoft.com/office/officeart/2005/8/layout/orgChart1"/>
    <dgm:cxn modelId="{CDB5BB03-DB70-4733-A858-6DC51C802874}" type="presParOf" srcId="{418FEA6E-BDD2-494F-8CF9-88370503C431}" destId="{58275E64-54C1-47AA-880C-148F395452C8}" srcOrd="0" destOrd="0" presId="urn:microsoft.com/office/officeart/2005/8/layout/orgChart1"/>
    <dgm:cxn modelId="{89052A0A-B1D3-4BFD-91D2-DDBDD06041FF}" type="presParOf" srcId="{58275E64-54C1-47AA-880C-148F395452C8}" destId="{1111E74C-A04B-4656-AA23-D5088962AD33}" srcOrd="0" destOrd="0" presId="urn:microsoft.com/office/officeart/2005/8/layout/orgChart1"/>
    <dgm:cxn modelId="{BD6FAEAB-33E3-41AE-B315-C3597B3334E0}" type="presParOf" srcId="{58275E64-54C1-47AA-880C-148F395452C8}" destId="{F50EF979-1878-4C19-8918-D5C7F26D101D}" srcOrd="1" destOrd="0" presId="urn:microsoft.com/office/officeart/2005/8/layout/orgChart1"/>
    <dgm:cxn modelId="{91F410BC-76B0-4C6D-ABC3-279364A5F122}" type="presParOf" srcId="{418FEA6E-BDD2-494F-8CF9-88370503C431}" destId="{BE7A5319-FDD1-414D-AE08-E69D33E27067}" srcOrd="1" destOrd="0" presId="urn:microsoft.com/office/officeart/2005/8/layout/orgChart1"/>
    <dgm:cxn modelId="{56AF9C71-A8E2-4B37-A92B-714989197DCC}" type="presParOf" srcId="{418FEA6E-BDD2-494F-8CF9-88370503C431}" destId="{208CDCA7-6098-4E47-AB23-01E6C20742D1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b="0" i="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x-none" sz="1200" b="0" i="0" dirty="0"/>
            <a:t>E-EXP-EFT-M-001 Core Flow of the Export </a:t>
          </a:r>
          <a:r>
            <a:rPr lang="en-US" sz="1200" b="0" i="0" dirty="0"/>
            <a:t>F</a:t>
          </a:r>
          <a:r>
            <a:rPr lang="x-none" sz="1200" b="0" i="0" dirty="0"/>
            <a:t>ollowed by Transit – External Transit</a:t>
          </a:r>
          <a:endParaRPr lang="en-US" sz="1200" b="0" i="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x-none" sz="1200" b="0" i="0" dirty="0"/>
            <a:t>E-EXP-EFT-M-002 Core Flow of the Export </a:t>
          </a:r>
          <a:r>
            <a:rPr lang="en-US" sz="1200" b="0" i="0" dirty="0"/>
            <a:t>F</a:t>
          </a:r>
          <a:r>
            <a:rPr lang="x-none" sz="1200" b="0" i="0" dirty="0"/>
            <a:t>ollowed by Transit – Internal Transit</a:t>
          </a:r>
          <a:endParaRPr lang="en-US" sz="1200" b="0" i="0" dirty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x-none" sz="1200" b="0" i="0" dirty="0"/>
            <a:t>E-EXP-EFT-</a:t>
          </a:r>
          <a:r>
            <a:rPr lang="en-GB" sz="1200" b="0" i="0" dirty="0"/>
            <a:t>A</a:t>
          </a:r>
          <a:r>
            <a:rPr lang="x-none" sz="1200" b="0" i="0" dirty="0"/>
            <a:t>-001 Lodg</a:t>
          </a:r>
          <a:r>
            <a:rPr lang="en-US" sz="1200" b="0" i="0" dirty="0"/>
            <a:t>e</a:t>
          </a:r>
          <a:r>
            <a:rPr lang="x-none" sz="1200" b="0" i="0" dirty="0"/>
            <a:t>ment of Transit Declaration having Export as Previous Procedure – Negative response from Office of Exit (before acceptance of the transit declaration)</a:t>
          </a:r>
          <a:endParaRPr lang="en-US" sz="1200" b="0" i="0" dirty="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x-none" sz="1200" b="0" i="0" dirty="0"/>
            <a:t>E-EXP-EFT-</a:t>
          </a:r>
          <a:r>
            <a:rPr lang="en-GB" sz="1200" b="0" i="0" dirty="0"/>
            <a:t>A</a:t>
          </a:r>
          <a:r>
            <a:rPr lang="x-none" sz="1200" b="0" i="0" dirty="0"/>
            <a:t>-00</a:t>
          </a:r>
          <a:r>
            <a:rPr lang="en-GB" sz="1200" b="0" i="0" dirty="0"/>
            <a:t>2 </a:t>
          </a:r>
          <a:r>
            <a:rPr lang="x-none" sz="1200" b="0" i="0" dirty="0"/>
            <a:t>Lodg</a:t>
          </a:r>
          <a:r>
            <a:rPr lang="en-US" sz="1200" b="0" i="0" dirty="0"/>
            <a:t>e</a:t>
          </a:r>
          <a:r>
            <a:rPr lang="x-none" sz="1200" b="0" i="0" dirty="0"/>
            <a:t>ment of Transit Declaration having Export as Previous Procedure – Unknown Export MRN and Positive IE503</a:t>
          </a:r>
          <a:endParaRPr lang="en-US" sz="1200" b="0" i="0" dirty="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x-none" sz="1200" b="0" i="0" dirty="0"/>
            <a:t>E-EXP-EFT-A-003</a:t>
          </a:r>
          <a:r>
            <a:rPr lang="en-US" sz="1200" b="0" i="0" dirty="0"/>
            <a:t>-</a:t>
          </a:r>
          <a:r>
            <a:rPr lang="x-none" sz="1200" b="0" i="0" dirty="0"/>
            <a:t>Amendment of a Transit declaration</a:t>
          </a:r>
          <a:endParaRPr lang="en-US" sz="1200" dirty="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x-none" sz="1200" b="0" i="0" dirty="0"/>
            <a:t>E-EXP-EFT-A-00</a:t>
          </a:r>
          <a:r>
            <a:rPr lang="en-GB" sz="1200" b="0" i="0" dirty="0"/>
            <a:t>4</a:t>
          </a:r>
          <a:r>
            <a:rPr lang="x-none" sz="1200" b="0" i="0" dirty="0"/>
            <a:t> Departure notifies Office of Exit for </a:t>
          </a:r>
          <a:r>
            <a:rPr lang="en-GB" sz="1200" b="0" i="0" dirty="0"/>
            <a:t>non appropriate Office of Destination – Release for Exit by alternative evidence</a:t>
          </a:r>
          <a:endParaRPr lang="en-US" sz="1200" b="0" i="0" dirty="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0F772A3C-9D29-416C-83BE-FA9B3CED0AFA}">
      <dgm:prSet custT="1"/>
      <dgm:spPr/>
      <dgm:t>
        <a:bodyPr/>
        <a:lstStyle/>
        <a:p>
          <a:r>
            <a:rPr lang="x-none" sz="1200" b="0" i="0" dirty="0"/>
            <a:t>E-EXP-EFT-A-00</a:t>
          </a:r>
          <a:r>
            <a:rPr lang="en-GB" sz="1200" b="0" i="0" dirty="0"/>
            <a:t>5</a:t>
          </a:r>
          <a:r>
            <a:rPr lang="x-none" sz="1200" b="0" i="0" dirty="0"/>
            <a:t> Departure notifies Office of Exit for </a:t>
          </a:r>
          <a:r>
            <a:rPr lang="en-GB" sz="1200" b="0" i="0" dirty="0"/>
            <a:t>non appropriate Office of Destination – Invalidation  due to lack of or insufficient alternative evidence</a:t>
          </a:r>
          <a:endParaRPr lang="en-US" sz="1200" b="0" i="0" dirty="0"/>
        </a:p>
      </dgm:t>
    </dgm:pt>
    <dgm:pt modelId="{E40E8638-79D8-4559-A05D-5EC311CE4502}" type="parTrans" cxnId="{AFB7A58D-D918-4285-9135-04F59F7BC9C4}">
      <dgm:prSet/>
      <dgm:spPr/>
      <dgm:t>
        <a:bodyPr/>
        <a:lstStyle/>
        <a:p>
          <a:endParaRPr lang="en-GB"/>
        </a:p>
      </dgm:t>
    </dgm:pt>
    <dgm:pt modelId="{EA1588A3-A189-42C4-92CC-2A578BC42E7C}" type="sibTrans" cxnId="{AFB7A58D-D918-4285-9135-04F59F7BC9C4}">
      <dgm:prSet/>
      <dgm:spPr/>
      <dgm:t>
        <a:bodyPr/>
        <a:lstStyle/>
        <a:p>
          <a:endParaRPr lang="en-GB"/>
        </a:p>
      </dgm:t>
    </dgm:pt>
    <dgm:pt modelId="{39D1DA09-7647-4C8A-B977-25C70F8E5515}">
      <dgm:prSet custT="1"/>
      <dgm:spPr/>
      <dgm:t>
        <a:bodyPr/>
        <a:lstStyle/>
        <a:p>
          <a:r>
            <a:rPr lang="en-US" sz="1200" b="0" i="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E-EXP-EFT-A-006 Departure notifies Office of Exit for the initiation of recovery</a:t>
          </a:r>
        </a:p>
      </dgm:t>
    </dgm:pt>
    <dgm:pt modelId="{7C6050F0-8C63-4D63-A70D-4DAE21BF2EB3}" type="parTrans" cxnId="{117F27C8-3853-49C4-ABC2-E39819E43209}">
      <dgm:prSet/>
      <dgm:spPr/>
      <dgm:t>
        <a:bodyPr/>
        <a:lstStyle/>
        <a:p>
          <a:endParaRPr lang="en-GB"/>
        </a:p>
      </dgm:t>
    </dgm:pt>
    <dgm:pt modelId="{043998F1-92EF-4EEC-9F52-3A267129374E}" type="sibTrans" cxnId="{117F27C8-3853-49C4-ABC2-E39819E43209}">
      <dgm:prSet/>
      <dgm:spPr/>
      <dgm:t>
        <a:bodyPr/>
        <a:lstStyle/>
        <a:p>
          <a:endParaRPr lang="en-GB"/>
        </a:p>
      </dgm:t>
    </dgm:pt>
    <dgm:pt modelId="{A3E34987-DAA3-4F8B-B1CB-8C3CB6F55C17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x-none" sz="1200" b="0" i="0" dirty="0"/>
            <a:t>E-EXP-EFT-A-00</a:t>
          </a:r>
          <a:r>
            <a:rPr lang="en-US" sz="1200" b="0" i="0" dirty="0"/>
            <a:t>8</a:t>
          </a:r>
          <a:r>
            <a:rPr lang="x-none" sz="1200" b="0" i="0" dirty="0"/>
            <a:t> Departure notifies Office of Exit of unsatisfactory </a:t>
          </a:r>
          <a:r>
            <a:rPr lang="en-US" sz="1200" b="0" i="0" dirty="0"/>
            <a:t>destination </a:t>
          </a:r>
          <a:r>
            <a:rPr lang="x-none" sz="1200" b="0" i="0" dirty="0"/>
            <a:t>control results - Release for Exit by alternative evidence</a:t>
          </a:r>
          <a:endParaRPr lang="en-US" sz="1200" b="0" i="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05DB747C-CBF4-428D-9060-42AB5F6A5184}" type="parTrans" cxnId="{A82AC527-52BE-452C-A9E1-6B1F7714988D}">
      <dgm:prSet/>
      <dgm:spPr/>
      <dgm:t>
        <a:bodyPr/>
        <a:lstStyle/>
        <a:p>
          <a:endParaRPr lang="en-US"/>
        </a:p>
      </dgm:t>
    </dgm:pt>
    <dgm:pt modelId="{94F1DC81-DEFF-4794-89A0-D6C03AC76F3B}" type="sibTrans" cxnId="{A82AC527-52BE-452C-A9E1-6B1F7714988D}">
      <dgm:prSet/>
      <dgm:spPr/>
      <dgm:t>
        <a:bodyPr/>
        <a:lstStyle/>
        <a:p>
          <a:endParaRPr lang="en-US"/>
        </a:p>
      </dgm:t>
    </dgm:pt>
    <dgm:pt modelId="{5D02A6D4-E9F8-4809-B5A1-6F519853E311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x-none" sz="1200" b="0" i="0" dirty="0"/>
            <a:t>E-EXP-EFT-A-00</a:t>
          </a:r>
          <a:r>
            <a:rPr lang="en-US" sz="1200" b="0" i="0" dirty="0"/>
            <a:t>9</a:t>
          </a:r>
          <a:r>
            <a:rPr lang="x-none" sz="1200" b="0" i="0" dirty="0"/>
            <a:t> Departure notifies Office of Exit of unsatisfactory </a:t>
          </a:r>
          <a:r>
            <a:rPr lang="en-US" sz="1200" b="0" i="0" dirty="0"/>
            <a:t>destination </a:t>
          </a:r>
          <a:r>
            <a:rPr lang="x-none" sz="1200" b="0" i="0" dirty="0"/>
            <a:t>control results - Invalidation due to lack of or insufficient alternative evidence</a:t>
          </a:r>
          <a:endParaRPr lang="en-US" sz="1200" b="0" i="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35DD7C6F-40F5-4C8A-B57A-7A22F3585A02}" type="parTrans" cxnId="{0AAA10A4-1C01-4A72-AF33-1810F6F7E691}">
      <dgm:prSet/>
      <dgm:spPr/>
      <dgm:t>
        <a:bodyPr/>
        <a:lstStyle/>
        <a:p>
          <a:endParaRPr lang="en-US"/>
        </a:p>
      </dgm:t>
    </dgm:pt>
    <dgm:pt modelId="{1E2E4E0B-F48F-44D1-BB91-2A60D04A0085}" type="sibTrans" cxnId="{0AAA10A4-1C01-4A72-AF33-1810F6F7E691}">
      <dgm:prSet/>
      <dgm:spPr/>
      <dgm:t>
        <a:bodyPr/>
        <a:lstStyle/>
        <a:p>
          <a:endParaRPr lang="en-US"/>
        </a:p>
      </dgm:t>
    </dgm:pt>
    <dgm:pt modelId="{EB3CF74A-5225-478A-AC40-D6DC558D76D5}">
      <dgm:prSet phldrT="[Text]" custT="1"/>
      <dgm:spPr/>
      <dgm:t>
        <a:bodyPr/>
        <a:lstStyle/>
        <a:p>
          <a:pPr>
            <a:buFont typeface="+mj-lt"/>
            <a:buAutoNum type="arabicPeriod"/>
          </a:pPr>
          <a:r>
            <a:rPr lang="x-none" sz="1200" b="0" i="0" dirty="0"/>
            <a:t>E-EXP-EFT-A-007 Invalidation by Transit or Not released for Transit</a:t>
          </a:r>
          <a:endParaRPr lang="en-US" sz="1200" b="0" i="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AD795141-C1E7-4F63-8223-D7B085520658}" type="parTrans" cxnId="{BE59CBF5-56B8-4B4E-B2ED-2C23178545BE}">
      <dgm:prSet/>
      <dgm:spPr/>
      <dgm:t>
        <a:bodyPr/>
        <a:lstStyle/>
        <a:p>
          <a:endParaRPr lang="en-US"/>
        </a:p>
      </dgm:t>
    </dgm:pt>
    <dgm:pt modelId="{319889FA-6D2E-4748-8E5D-1D5EAC54AA01}" type="sibTrans" cxnId="{BE59CBF5-56B8-4B4E-B2ED-2C23178545BE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55940" custScaleY="94430" custLinFactNeighborY="-21043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1" custScaleX="272435" custScaleY="13040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11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11" custScaleX="272435" custScaleY="130408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11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11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11" custScaleX="272435" custScaleY="130408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11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11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11" custScaleX="272435" custScaleY="130408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11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11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11" custScaleX="272435" custScaleY="130408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11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5" presStyleCnt="11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5" presStyleCnt="11" custScaleX="272435" custScaleY="130408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5" presStyleCnt="11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A877D077-6AF0-4522-BB88-BDB330199958}" type="pres">
      <dgm:prSet presAssocID="{E40E8638-79D8-4559-A05D-5EC311CE4502}" presName="Name48" presStyleLbl="parChTrans1D2" presStyleIdx="6" presStyleCnt="11"/>
      <dgm:spPr/>
    </dgm:pt>
    <dgm:pt modelId="{117DF141-B211-4F54-A3EE-74B52C17EB94}" type="pres">
      <dgm:prSet presAssocID="{0F772A3C-9D29-416C-83BE-FA9B3CED0AFA}" presName="hierRoot2" presStyleCnt="0">
        <dgm:presLayoutVars>
          <dgm:hierBranch val="init"/>
        </dgm:presLayoutVars>
      </dgm:prSet>
      <dgm:spPr/>
    </dgm:pt>
    <dgm:pt modelId="{615D102D-BFE5-4D94-9C42-D3EE3E5C4929}" type="pres">
      <dgm:prSet presAssocID="{0F772A3C-9D29-416C-83BE-FA9B3CED0AFA}" presName="rootComposite" presStyleCnt="0"/>
      <dgm:spPr/>
    </dgm:pt>
    <dgm:pt modelId="{2E877A55-4453-4285-AC5C-B2E79CFCC7C4}" type="pres">
      <dgm:prSet presAssocID="{0F772A3C-9D29-416C-83BE-FA9B3CED0AFA}" presName="rootText" presStyleLbl="node2" presStyleIdx="6" presStyleCnt="11" custScaleX="272435" custScaleY="130408">
        <dgm:presLayoutVars>
          <dgm:chPref val="3"/>
        </dgm:presLayoutVars>
      </dgm:prSet>
      <dgm:spPr/>
    </dgm:pt>
    <dgm:pt modelId="{52B89C83-F8BE-432B-ADD5-91201B5C1447}" type="pres">
      <dgm:prSet presAssocID="{0F772A3C-9D29-416C-83BE-FA9B3CED0AFA}" presName="rootConnector" presStyleLbl="node2" presStyleIdx="6" presStyleCnt="11"/>
      <dgm:spPr/>
    </dgm:pt>
    <dgm:pt modelId="{BD660A6D-B00A-4441-A46C-E45838C84DC8}" type="pres">
      <dgm:prSet presAssocID="{0F772A3C-9D29-416C-83BE-FA9B3CED0AFA}" presName="hierChild4" presStyleCnt="0"/>
      <dgm:spPr/>
    </dgm:pt>
    <dgm:pt modelId="{A05C759A-BF8E-470C-9056-424F47F38819}" type="pres">
      <dgm:prSet presAssocID="{0F772A3C-9D29-416C-83BE-FA9B3CED0AFA}" presName="hierChild5" presStyleCnt="0"/>
      <dgm:spPr/>
    </dgm:pt>
    <dgm:pt modelId="{1F3FC850-F3E5-49AC-B1E9-E6776EF1D9CF}" type="pres">
      <dgm:prSet presAssocID="{7C6050F0-8C63-4D63-A70D-4DAE21BF2EB3}" presName="Name48" presStyleLbl="parChTrans1D2" presStyleIdx="7" presStyleCnt="11"/>
      <dgm:spPr/>
    </dgm:pt>
    <dgm:pt modelId="{C7637960-036C-4212-BFCC-A627C0C6C868}" type="pres">
      <dgm:prSet presAssocID="{39D1DA09-7647-4C8A-B977-25C70F8E5515}" presName="hierRoot2" presStyleCnt="0">
        <dgm:presLayoutVars>
          <dgm:hierBranch val="init"/>
        </dgm:presLayoutVars>
      </dgm:prSet>
      <dgm:spPr/>
    </dgm:pt>
    <dgm:pt modelId="{7C0CB55B-030A-49B2-A12E-F6890D722AD5}" type="pres">
      <dgm:prSet presAssocID="{39D1DA09-7647-4C8A-B977-25C70F8E5515}" presName="rootComposite" presStyleCnt="0"/>
      <dgm:spPr/>
    </dgm:pt>
    <dgm:pt modelId="{75EA266B-1CDD-4A14-B8CB-7FCA86BE09E1}" type="pres">
      <dgm:prSet presAssocID="{39D1DA09-7647-4C8A-B977-25C70F8E5515}" presName="rootText" presStyleLbl="node2" presStyleIdx="7" presStyleCnt="11" custScaleX="272435" custScaleY="130408">
        <dgm:presLayoutVars>
          <dgm:chPref val="3"/>
        </dgm:presLayoutVars>
      </dgm:prSet>
      <dgm:spPr/>
    </dgm:pt>
    <dgm:pt modelId="{DC9294FB-9149-46FE-A897-7226073F3843}" type="pres">
      <dgm:prSet presAssocID="{39D1DA09-7647-4C8A-B977-25C70F8E5515}" presName="rootConnector" presStyleLbl="node2" presStyleIdx="7" presStyleCnt="11"/>
      <dgm:spPr/>
    </dgm:pt>
    <dgm:pt modelId="{6FC89258-7BD7-4229-8876-25FFEE0F192C}" type="pres">
      <dgm:prSet presAssocID="{39D1DA09-7647-4C8A-B977-25C70F8E5515}" presName="hierChild4" presStyleCnt="0"/>
      <dgm:spPr/>
    </dgm:pt>
    <dgm:pt modelId="{0542A9A5-E2BE-4B4E-B09B-CC4A9A5475AA}" type="pres">
      <dgm:prSet presAssocID="{39D1DA09-7647-4C8A-B977-25C70F8E5515}" presName="hierChild5" presStyleCnt="0"/>
      <dgm:spPr/>
    </dgm:pt>
    <dgm:pt modelId="{BF16A472-CE92-40A7-8689-1661568F750D}" type="pres">
      <dgm:prSet presAssocID="{AD795141-C1E7-4F63-8223-D7B085520658}" presName="Name48" presStyleLbl="parChTrans1D2" presStyleIdx="8" presStyleCnt="11"/>
      <dgm:spPr/>
    </dgm:pt>
    <dgm:pt modelId="{A3A5FD95-1EC0-4CBF-8B73-E1E4760AE8CF}" type="pres">
      <dgm:prSet presAssocID="{EB3CF74A-5225-478A-AC40-D6DC558D76D5}" presName="hierRoot2" presStyleCnt="0">
        <dgm:presLayoutVars>
          <dgm:hierBranch val="init"/>
        </dgm:presLayoutVars>
      </dgm:prSet>
      <dgm:spPr/>
    </dgm:pt>
    <dgm:pt modelId="{39A066F1-DDE0-4DAE-BC00-BD061BD36FFB}" type="pres">
      <dgm:prSet presAssocID="{EB3CF74A-5225-478A-AC40-D6DC558D76D5}" presName="rootComposite" presStyleCnt="0"/>
      <dgm:spPr/>
    </dgm:pt>
    <dgm:pt modelId="{DE492006-FB26-4B22-9C78-38B1E6D102C0}" type="pres">
      <dgm:prSet presAssocID="{EB3CF74A-5225-478A-AC40-D6DC558D76D5}" presName="rootText" presStyleLbl="node2" presStyleIdx="8" presStyleCnt="11" custScaleX="260832">
        <dgm:presLayoutVars>
          <dgm:chPref val="3"/>
        </dgm:presLayoutVars>
      </dgm:prSet>
      <dgm:spPr/>
    </dgm:pt>
    <dgm:pt modelId="{A36AB1F4-3DC8-4017-B4DE-81CD56B1EDE6}" type="pres">
      <dgm:prSet presAssocID="{EB3CF74A-5225-478A-AC40-D6DC558D76D5}" presName="rootConnector" presStyleLbl="node2" presStyleIdx="8" presStyleCnt="11"/>
      <dgm:spPr/>
    </dgm:pt>
    <dgm:pt modelId="{7E642922-5731-47FD-8A62-BFB4C315B881}" type="pres">
      <dgm:prSet presAssocID="{EB3CF74A-5225-478A-AC40-D6DC558D76D5}" presName="hierChild4" presStyleCnt="0"/>
      <dgm:spPr/>
    </dgm:pt>
    <dgm:pt modelId="{C0E093FB-736C-4894-A159-C04DD5484691}" type="pres">
      <dgm:prSet presAssocID="{EB3CF74A-5225-478A-AC40-D6DC558D76D5}" presName="hierChild5" presStyleCnt="0"/>
      <dgm:spPr/>
    </dgm:pt>
    <dgm:pt modelId="{09524CEF-8444-4B83-87A6-191B6D7C3F23}" type="pres">
      <dgm:prSet presAssocID="{05DB747C-CBF4-428D-9060-42AB5F6A5184}" presName="Name48" presStyleLbl="parChTrans1D2" presStyleIdx="9" presStyleCnt="11"/>
      <dgm:spPr/>
    </dgm:pt>
    <dgm:pt modelId="{69CDEB9A-5E11-4364-9096-6A58FA4B77EC}" type="pres">
      <dgm:prSet presAssocID="{A3E34987-DAA3-4F8B-B1CB-8C3CB6F55C17}" presName="hierRoot2" presStyleCnt="0">
        <dgm:presLayoutVars>
          <dgm:hierBranch val="init"/>
        </dgm:presLayoutVars>
      </dgm:prSet>
      <dgm:spPr/>
    </dgm:pt>
    <dgm:pt modelId="{E149FF68-DE7B-4B81-A58A-AFDE5D1DDDC3}" type="pres">
      <dgm:prSet presAssocID="{A3E34987-DAA3-4F8B-B1CB-8C3CB6F55C17}" presName="rootComposite" presStyleCnt="0"/>
      <dgm:spPr/>
    </dgm:pt>
    <dgm:pt modelId="{767392D3-05DE-401E-9F00-346902851A6B}" type="pres">
      <dgm:prSet presAssocID="{A3E34987-DAA3-4F8B-B1CB-8C3CB6F55C17}" presName="rootText" presStyleLbl="node2" presStyleIdx="9" presStyleCnt="11" custScaleX="277276">
        <dgm:presLayoutVars>
          <dgm:chPref val="3"/>
        </dgm:presLayoutVars>
      </dgm:prSet>
      <dgm:spPr/>
    </dgm:pt>
    <dgm:pt modelId="{049512DE-7284-4380-A4CD-CC62285A3ED6}" type="pres">
      <dgm:prSet presAssocID="{A3E34987-DAA3-4F8B-B1CB-8C3CB6F55C17}" presName="rootConnector" presStyleLbl="node2" presStyleIdx="9" presStyleCnt="11"/>
      <dgm:spPr/>
    </dgm:pt>
    <dgm:pt modelId="{96A3B91E-15A3-41B2-A0B7-4EA06BEBA457}" type="pres">
      <dgm:prSet presAssocID="{A3E34987-DAA3-4F8B-B1CB-8C3CB6F55C17}" presName="hierChild4" presStyleCnt="0"/>
      <dgm:spPr/>
    </dgm:pt>
    <dgm:pt modelId="{E052C28C-C3F1-465C-B731-D67FF4C7B8AD}" type="pres">
      <dgm:prSet presAssocID="{A3E34987-DAA3-4F8B-B1CB-8C3CB6F55C17}" presName="hierChild5" presStyleCnt="0"/>
      <dgm:spPr/>
    </dgm:pt>
    <dgm:pt modelId="{990290B2-C9E3-4D9B-95A3-4A2508D68429}" type="pres">
      <dgm:prSet presAssocID="{35DD7C6F-40F5-4C8A-B57A-7A22F3585A02}" presName="Name48" presStyleLbl="parChTrans1D2" presStyleIdx="10" presStyleCnt="11"/>
      <dgm:spPr/>
    </dgm:pt>
    <dgm:pt modelId="{3403F6AD-7B05-4E95-A865-467E127B0294}" type="pres">
      <dgm:prSet presAssocID="{5D02A6D4-E9F8-4809-B5A1-6F519853E311}" presName="hierRoot2" presStyleCnt="0">
        <dgm:presLayoutVars>
          <dgm:hierBranch val="init"/>
        </dgm:presLayoutVars>
      </dgm:prSet>
      <dgm:spPr/>
    </dgm:pt>
    <dgm:pt modelId="{BAA88578-7587-4484-B4F0-F841FC2D5CD2}" type="pres">
      <dgm:prSet presAssocID="{5D02A6D4-E9F8-4809-B5A1-6F519853E311}" presName="rootComposite" presStyleCnt="0"/>
      <dgm:spPr/>
    </dgm:pt>
    <dgm:pt modelId="{FD3CE490-B01B-4D02-9BF3-B2D8FE0EF201}" type="pres">
      <dgm:prSet presAssocID="{5D02A6D4-E9F8-4809-B5A1-6F519853E311}" presName="rootText" presStyleLbl="node2" presStyleIdx="10" presStyleCnt="11" custScaleX="271733" custScaleY="138556">
        <dgm:presLayoutVars>
          <dgm:chPref val="3"/>
        </dgm:presLayoutVars>
      </dgm:prSet>
      <dgm:spPr/>
    </dgm:pt>
    <dgm:pt modelId="{EDEF7A1B-4AEF-40BB-AEEE-699077D1B8E2}" type="pres">
      <dgm:prSet presAssocID="{5D02A6D4-E9F8-4809-B5A1-6F519853E311}" presName="rootConnector" presStyleLbl="node2" presStyleIdx="10" presStyleCnt="11"/>
      <dgm:spPr/>
    </dgm:pt>
    <dgm:pt modelId="{157F0577-4940-42D6-8708-1AFCF734A8E2}" type="pres">
      <dgm:prSet presAssocID="{5D02A6D4-E9F8-4809-B5A1-6F519853E311}" presName="hierChild4" presStyleCnt="0"/>
      <dgm:spPr/>
    </dgm:pt>
    <dgm:pt modelId="{34D3983F-31BC-4613-A0EA-A1B1B80A0456}" type="pres">
      <dgm:prSet presAssocID="{5D02A6D4-E9F8-4809-B5A1-6F519853E311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A82AC527-52BE-452C-A9E1-6B1F7714988D}" srcId="{A74FF41F-1F24-4F50-94A9-E09C08177381}" destId="{A3E34987-DAA3-4F8B-B1CB-8C3CB6F55C17}" srcOrd="9" destOrd="0" parTransId="{05DB747C-CBF4-428D-9060-42AB5F6A5184}" sibTransId="{94F1DC81-DEFF-4794-89A0-D6C03AC76F3B}"/>
    <dgm:cxn modelId="{1DDD7035-D14E-4250-A2AA-E32F6F59E648}" type="presOf" srcId="{05DB747C-CBF4-428D-9060-42AB5F6A5184}" destId="{09524CEF-8444-4B83-87A6-191B6D7C3F23}" srcOrd="0" destOrd="0" presId="urn:microsoft.com/office/officeart/2005/8/layout/orgChart1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CF7DDA37-B593-4901-A48D-03A4DA4EAE7A}" type="presOf" srcId="{35DD7C6F-40F5-4C8A-B57A-7A22F3585A02}" destId="{990290B2-C9E3-4D9B-95A3-4A2508D68429}" srcOrd="0" destOrd="0" presId="urn:microsoft.com/office/officeart/2005/8/layout/orgChart1"/>
    <dgm:cxn modelId="{59B57B3A-1851-4623-AE1F-C0B60A30223B}" type="presOf" srcId="{39D1DA09-7647-4C8A-B977-25C70F8E5515}" destId="{75EA266B-1CDD-4A14-B8CB-7FCA86BE09E1}" srcOrd="0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8FFB766E-CD4D-47FF-A345-946F7000E501}" type="presOf" srcId="{0F772A3C-9D29-416C-83BE-FA9B3CED0AFA}" destId="{52B89C83-F8BE-432B-ADD5-91201B5C1447}" srcOrd="1" destOrd="0" presId="urn:microsoft.com/office/officeart/2005/8/layout/orgChart1"/>
    <dgm:cxn modelId="{3738F751-4644-4481-BB73-C5C166A5BE48}" type="presOf" srcId="{39D1DA09-7647-4C8A-B977-25C70F8E5515}" destId="{DC9294FB-9149-46FE-A897-7226073F3843}" srcOrd="1" destOrd="0" presId="urn:microsoft.com/office/officeart/2005/8/layout/orgChart1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10A35B7D-2717-4392-B92C-9E6DDCEB58B6}" type="presOf" srcId="{AD795141-C1E7-4F63-8223-D7B085520658}" destId="{BF16A472-CE92-40A7-8689-1661568F750D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FBF8EB84-C612-4EFF-8A61-7347EF9217F7}" type="presOf" srcId="{5D02A6D4-E9F8-4809-B5A1-6F519853E311}" destId="{EDEF7A1B-4AEF-40BB-AEEE-699077D1B8E2}" srcOrd="1" destOrd="0" presId="urn:microsoft.com/office/officeart/2005/8/layout/orgChart1"/>
    <dgm:cxn modelId="{8944FA84-8AE5-434F-B22C-8FD27E3E2707}" type="presOf" srcId="{EB3CF74A-5225-478A-AC40-D6DC558D76D5}" destId="{A36AB1F4-3DC8-4017-B4DE-81CD56B1EDE6}" srcOrd="1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AFB7A58D-D918-4285-9135-04F59F7BC9C4}" srcId="{A74FF41F-1F24-4F50-94A9-E09C08177381}" destId="{0F772A3C-9D29-416C-83BE-FA9B3CED0AFA}" srcOrd="6" destOrd="0" parTransId="{E40E8638-79D8-4559-A05D-5EC311CE4502}" sibTransId="{EA1588A3-A189-42C4-92CC-2A578BC42E7C}"/>
    <dgm:cxn modelId="{26BFF58D-2E30-45DA-B12C-CB856A175F4E}" type="presOf" srcId="{A3E34987-DAA3-4F8B-B1CB-8C3CB6F55C17}" destId="{049512DE-7284-4380-A4CD-CC62285A3ED6}" srcOrd="1" destOrd="0" presId="urn:microsoft.com/office/officeart/2005/8/layout/orgChart1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4AC0F990-8CD7-4F5F-A29E-14F89061003C}" type="presOf" srcId="{E40E8638-79D8-4559-A05D-5EC311CE4502}" destId="{A877D077-6AF0-4522-BB88-BDB330199958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5B369E97-97E0-4D75-A840-33515C8A628C}" type="presOf" srcId="{5D02A6D4-E9F8-4809-B5A1-6F519853E311}" destId="{FD3CE490-B01B-4D02-9BF3-B2D8FE0EF201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AAA10A4-1C01-4A72-AF33-1810F6F7E691}" srcId="{A74FF41F-1F24-4F50-94A9-E09C08177381}" destId="{5D02A6D4-E9F8-4809-B5A1-6F519853E311}" srcOrd="10" destOrd="0" parTransId="{35DD7C6F-40F5-4C8A-B57A-7A22F3585A02}" sibTransId="{1E2E4E0B-F48F-44D1-BB91-2A60D04A0085}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06E52DA9-8785-4460-ACC0-33049027DC66}" type="presOf" srcId="{0F772A3C-9D29-416C-83BE-FA9B3CED0AFA}" destId="{2E877A55-4453-4285-AC5C-B2E79CFCC7C4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117F27C8-3853-49C4-ABC2-E39819E43209}" srcId="{A74FF41F-1F24-4F50-94A9-E09C08177381}" destId="{39D1DA09-7647-4C8A-B977-25C70F8E5515}" srcOrd="7" destOrd="0" parTransId="{7C6050F0-8C63-4D63-A70D-4DAE21BF2EB3}" sibTransId="{043998F1-92EF-4EEC-9F52-3A267129374E}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AD2C5AD8-E6FD-4E26-B6DE-344F6270955C}" type="presOf" srcId="{EB3CF74A-5225-478A-AC40-D6DC558D76D5}" destId="{DE492006-FB26-4B22-9C78-38B1E6D102C0}" srcOrd="0" destOrd="0" presId="urn:microsoft.com/office/officeart/2005/8/layout/orgChart1"/>
    <dgm:cxn modelId="{59FCB4DB-B6EB-4C18-B4DE-042F7669A468}" type="presOf" srcId="{7C6050F0-8C63-4D63-A70D-4DAE21BF2EB3}" destId="{1F3FC850-F3E5-49AC-B1E9-E6776EF1D9CF}" srcOrd="0" destOrd="0" presId="urn:microsoft.com/office/officeart/2005/8/layout/orgChart1"/>
    <dgm:cxn modelId="{4B3811DE-E92F-4120-91E3-6AD61F5EA3BC}" type="presOf" srcId="{A3E34987-DAA3-4F8B-B1CB-8C3CB6F55C17}" destId="{767392D3-05DE-401E-9F00-346902851A6B}" srcOrd="0" destOrd="0" presId="urn:microsoft.com/office/officeart/2005/8/layout/orgChart1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5" destOrd="0" parTransId="{C16D327C-8475-49C8-B428-6E0EAE5853E3}" sibTransId="{BD44DE6F-726E-405F-901C-F8362865F588}"/>
    <dgm:cxn modelId="{BE59CBF5-56B8-4B4E-B2ED-2C23178545BE}" srcId="{A74FF41F-1F24-4F50-94A9-E09C08177381}" destId="{EB3CF74A-5225-478A-AC40-D6DC558D76D5}" srcOrd="8" destOrd="0" parTransId="{AD795141-C1E7-4F63-8223-D7B085520658}" sibTransId="{319889FA-6D2E-4748-8E5D-1D5EAC54AA01}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0" destOrd="0" presId="urn:microsoft.com/office/officeart/2005/8/layout/orgChart1"/>
    <dgm:cxn modelId="{CF1A0D8B-AEEF-48A0-A453-7156DFD6F694}" type="presParOf" srcId="{96CCF797-0C36-4DA4-B7E1-74BEECB6A6A9}" destId="{E44EB0DD-C11D-4583-9387-0D8650BF1803}" srcOrd="11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D5A45AD-888B-4557-98BC-EA41D88CA9A9}" type="presParOf" srcId="{96CCF797-0C36-4DA4-B7E1-74BEECB6A6A9}" destId="{A877D077-6AF0-4522-BB88-BDB330199958}" srcOrd="12" destOrd="0" presId="urn:microsoft.com/office/officeart/2005/8/layout/orgChart1"/>
    <dgm:cxn modelId="{302F5950-8D44-47EC-B017-B20CC5F6FEBA}" type="presParOf" srcId="{96CCF797-0C36-4DA4-B7E1-74BEECB6A6A9}" destId="{117DF141-B211-4F54-A3EE-74B52C17EB94}" srcOrd="13" destOrd="0" presId="urn:microsoft.com/office/officeart/2005/8/layout/orgChart1"/>
    <dgm:cxn modelId="{C7325A81-74E9-4678-9606-774E2B6AE5B0}" type="presParOf" srcId="{117DF141-B211-4F54-A3EE-74B52C17EB94}" destId="{615D102D-BFE5-4D94-9C42-D3EE3E5C4929}" srcOrd="0" destOrd="0" presId="urn:microsoft.com/office/officeart/2005/8/layout/orgChart1"/>
    <dgm:cxn modelId="{A7C2BB53-B406-49D4-B7DE-110BD9A6900A}" type="presParOf" srcId="{615D102D-BFE5-4D94-9C42-D3EE3E5C4929}" destId="{2E877A55-4453-4285-AC5C-B2E79CFCC7C4}" srcOrd="0" destOrd="0" presId="urn:microsoft.com/office/officeart/2005/8/layout/orgChart1"/>
    <dgm:cxn modelId="{811D2BE0-F6C0-4771-99DB-96D3A68769F4}" type="presParOf" srcId="{615D102D-BFE5-4D94-9C42-D3EE3E5C4929}" destId="{52B89C83-F8BE-432B-ADD5-91201B5C1447}" srcOrd="1" destOrd="0" presId="urn:microsoft.com/office/officeart/2005/8/layout/orgChart1"/>
    <dgm:cxn modelId="{3C719870-1D2E-4502-9BAE-F8415BBE6828}" type="presParOf" srcId="{117DF141-B211-4F54-A3EE-74B52C17EB94}" destId="{BD660A6D-B00A-4441-A46C-E45838C84DC8}" srcOrd="1" destOrd="0" presId="urn:microsoft.com/office/officeart/2005/8/layout/orgChart1"/>
    <dgm:cxn modelId="{6C2FE892-EDE5-43C7-9565-18F1D52FE0F5}" type="presParOf" srcId="{117DF141-B211-4F54-A3EE-74B52C17EB94}" destId="{A05C759A-BF8E-470C-9056-424F47F38819}" srcOrd="2" destOrd="0" presId="urn:microsoft.com/office/officeart/2005/8/layout/orgChart1"/>
    <dgm:cxn modelId="{9AA510A0-A11A-41DC-89BA-853411C970E8}" type="presParOf" srcId="{96CCF797-0C36-4DA4-B7E1-74BEECB6A6A9}" destId="{1F3FC850-F3E5-49AC-B1E9-E6776EF1D9CF}" srcOrd="14" destOrd="0" presId="urn:microsoft.com/office/officeart/2005/8/layout/orgChart1"/>
    <dgm:cxn modelId="{9FAD153D-BA81-4ED5-92C4-0D24A4FB39C3}" type="presParOf" srcId="{96CCF797-0C36-4DA4-B7E1-74BEECB6A6A9}" destId="{C7637960-036C-4212-BFCC-A627C0C6C868}" srcOrd="15" destOrd="0" presId="urn:microsoft.com/office/officeart/2005/8/layout/orgChart1"/>
    <dgm:cxn modelId="{9EBE0DFA-C02D-4B53-9B89-C983E14F063B}" type="presParOf" srcId="{C7637960-036C-4212-BFCC-A627C0C6C868}" destId="{7C0CB55B-030A-49B2-A12E-F6890D722AD5}" srcOrd="0" destOrd="0" presId="urn:microsoft.com/office/officeart/2005/8/layout/orgChart1"/>
    <dgm:cxn modelId="{3B543680-51AA-426C-A9C4-938F9F2A71C9}" type="presParOf" srcId="{7C0CB55B-030A-49B2-A12E-F6890D722AD5}" destId="{75EA266B-1CDD-4A14-B8CB-7FCA86BE09E1}" srcOrd="0" destOrd="0" presId="urn:microsoft.com/office/officeart/2005/8/layout/orgChart1"/>
    <dgm:cxn modelId="{E9B531C4-2C68-444B-B70B-3AF4AD2F7010}" type="presParOf" srcId="{7C0CB55B-030A-49B2-A12E-F6890D722AD5}" destId="{DC9294FB-9149-46FE-A897-7226073F3843}" srcOrd="1" destOrd="0" presId="urn:microsoft.com/office/officeart/2005/8/layout/orgChart1"/>
    <dgm:cxn modelId="{44B8CE02-7D7B-4AA5-AB8D-3934A59B1328}" type="presParOf" srcId="{C7637960-036C-4212-BFCC-A627C0C6C868}" destId="{6FC89258-7BD7-4229-8876-25FFEE0F192C}" srcOrd="1" destOrd="0" presId="urn:microsoft.com/office/officeart/2005/8/layout/orgChart1"/>
    <dgm:cxn modelId="{09B356ED-0951-4E0F-BF1C-97B045E1BD06}" type="presParOf" srcId="{C7637960-036C-4212-BFCC-A627C0C6C868}" destId="{0542A9A5-E2BE-4B4E-B09B-CC4A9A5475AA}" srcOrd="2" destOrd="0" presId="urn:microsoft.com/office/officeart/2005/8/layout/orgChart1"/>
    <dgm:cxn modelId="{97B96A5F-470A-4DF0-976A-8A0846ECA3B1}" type="presParOf" srcId="{96CCF797-0C36-4DA4-B7E1-74BEECB6A6A9}" destId="{BF16A472-CE92-40A7-8689-1661568F750D}" srcOrd="16" destOrd="0" presId="urn:microsoft.com/office/officeart/2005/8/layout/orgChart1"/>
    <dgm:cxn modelId="{10C371EB-4CC8-4D2C-9AB8-215E06EA6E0C}" type="presParOf" srcId="{96CCF797-0C36-4DA4-B7E1-74BEECB6A6A9}" destId="{A3A5FD95-1EC0-4CBF-8B73-E1E4760AE8CF}" srcOrd="17" destOrd="0" presId="urn:microsoft.com/office/officeart/2005/8/layout/orgChart1"/>
    <dgm:cxn modelId="{5B65995E-7D56-45F9-8BE0-7F8FF5849504}" type="presParOf" srcId="{A3A5FD95-1EC0-4CBF-8B73-E1E4760AE8CF}" destId="{39A066F1-DDE0-4DAE-BC00-BD061BD36FFB}" srcOrd="0" destOrd="0" presId="urn:microsoft.com/office/officeart/2005/8/layout/orgChart1"/>
    <dgm:cxn modelId="{7B7E9DC0-5BA3-4CF2-8540-FB789FBFF90A}" type="presParOf" srcId="{39A066F1-DDE0-4DAE-BC00-BD061BD36FFB}" destId="{DE492006-FB26-4B22-9C78-38B1E6D102C0}" srcOrd="0" destOrd="0" presId="urn:microsoft.com/office/officeart/2005/8/layout/orgChart1"/>
    <dgm:cxn modelId="{D955DE4C-A82D-4BCF-8C32-F75285585023}" type="presParOf" srcId="{39A066F1-DDE0-4DAE-BC00-BD061BD36FFB}" destId="{A36AB1F4-3DC8-4017-B4DE-81CD56B1EDE6}" srcOrd="1" destOrd="0" presId="urn:microsoft.com/office/officeart/2005/8/layout/orgChart1"/>
    <dgm:cxn modelId="{4F695A75-80F8-4DBA-A495-535BD80BA7F1}" type="presParOf" srcId="{A3A5FD95-1EC0-4CBF-8B73-E1E4760AE8CF}" destId="{7E642922-5731-47FD-8A62-BFB4C315B881}" srcOrd="1" destOrd="0" presId="urn:microsoft.com/office/officeart/2005/8/layout/orgChart1"/>
    <dgm:cxn modelId="{8EC7096D-B186-440C-AB29-30C6C503CED3}" type="presParOf" srcId="{A3A5FD95-1EC0-4CBF-8B73-E1E4760AE8CF}" destId="{C0E093FB-736C-4894-A159-C04DD5484691}" srcOrd="2" destOrd="0" presId="urn:microsoft.com/office/officeart/2005/8/layout/orgChart1"/>
    <dgm:cxn modelId="{D13FBF28-7EE6-492B-8C61-AC12AA959DB7}" type="presParOf" srcId="{96CCF797-0C36-4DA4-B7E1-74BEECB6A6A9}" destId="{09524CEF-8444-4B83-87A6-191B6D7C3F23}" srcOrd="18" destOrd="0" presId="urn:microsoft.com/office/officeart/2005/8/layout/orgChart1"/>
    <dgm:cxn modelId="{0EC51AA4-EDD3-41B0-9CB5-A691DC69D51D}" type="presParOf" srcId="{96CCF797-0C36-4DA4-B7E1-74BEECB6A6A9}" destId="{69CDEB9A-5E11-4364-9096-6A58FA4B77EC}" srcOrd="19" destOrd="0" presId="urn:microsoft.com/office/officeart/2005/8/layout/orgChart1"/>
    <dgm:cxn modelId="{51D42115-823F-4B4C-A4AB-CF8B4C187CA4}" type="presParOf" srcId="{69CDEB9A-5E11-4364-9096-6A58FA4B77EC}" destId="{E149FF68-DE7B-4B81-A58A-AFDE5D1DDDC3}" srcOrd="0" destOrd="0" presId="urn:microsoft.com/office/officeart/2005/8/layout/orgChart1"/>
    <dgm:cxn modelId="{0E0640C9-10AC-4719-BF53-2B7D12988E51}" type="presParOf" srcId="{E149FF68-DE7B-4B81-A58A-AFDE5D1DDDC3}" destId="{767392D3-05DE-401E-9F00-346902851A6B}" srcOrd="0" destOrd="0" presId="urn:microsoft.com/office/officeart/2005/8/layout/orgChart1"/>
    <dgm:cxn modelId="{51C6B05E-25A1-4DA7-93FF-B06D003935DD}" type="presParOf" srcId="{E149FF68-DE7B-4B81-A58A-AFDE5D1DDDC3}" destId="{049512DE-7284-4380-A4CD-CC62285A3ED6}" srcOrd="1" destOrd="0" presId="urn:microsoft.com/office/officeart/2005/8/layout/orgChart1"/>
    <dgm:cxn modelId="{7A249B4D-163D-4FAC-AAD4-EB77954506AF}" type="presParOf" srcId="{69CDEB9A-5E11-4364-9096-6A58FA4B77EC}" destId="{96A3B91E-15A3-41B2-A0B7-4EA06BEBA457}" srcOrd="1" destOrd="0" presId="urn:microsoft.com/office/officeart/2005/8/layout/orgChart1"/>
    <dgm:cxn modelId="{8281A5CC-5766-476E-A738-5315C5285175}" type="presParOf" srcId="{69CDEB9A-5E11-4364-9096-6A58FA4B77EC}" destId="{E052C28C-C3F1-465C-B731-D67FF4C7B8AD}" srcOrd="2" destOrd="0" presId="urn:microsoft.com/office/officeart/2005/8/layout/orgChart1"/>
    <dgm:cxn modelId="{26326FFF-02D9-449A-8019-ABAB4E7E43AA}" type="presParOf" srcId="{96CCF797-0C36-4DA4-B7E1-74BEECB6A6A9}" destId="{990290B2-C9E3-4D9B-95A3-4A2508D68429}" srcOrd="20" destOrd="0" presId="urn:microsoft.com/office/officeart/2005/8/layout/orgChart1"/>
    <dgm:cxn modelId="{A1F0EB82-FFEE-472E-921A-409A7AFC3CA2}" type="presParOf" srcId="{96CCF797-0C36-4DA4-B7E1-74BEECB6A6A9}" destId="{3403F6AD-7B05-4E95-A865-467E127B0294}" srcOrd="21" destOrd="0" presId="urn:microsoft.com/office/officeart/2005/8/layout/orgChart1"/>
    <dgm:cxn modelId="{CEC6E611-3DB1-4B29-9F17-AF0831DE5A75}" type="presParOf" srcId="{3403F6AD-7B05-4E95-A865-467E127B0294}" destId="{BAA88578-7587-4484-B4F0-F841FC2D5CD2}" srcOrd="0" destOrd="0" presId="urn:microsoft.com/office/officeart/2005/8/layout/orgChart1"/>
    <dgm:cxn modelId="{5004FC7D-3260-49B5-91A6-C7C9309CB8DE}" type="presParOf" srcId="{BAA88578-7587-4484-B4F0-F841FC2D5CD2}" destId="{FD3CE490-B01B-4D02-9BF3-B2D8FE0EF201}" srcOrd="0" destOrd="0" presId="urn:microsoft.com/office/officeart/2005/8/layout/orgChart1"/>
    <dgm:cxn modelId="{3154B964-89E9-43AD-AA6F-7E424FC78667}" type="presParOf" srcId="{BAA88578-7587-4484-B4F0-F841FC2D5CD2}" destId="{EDEF7A1B-4AEF-40BB-AEEE-699077D1B8E2}" srcOrd="1" destOrd="0" presId="urn:microsoft.com/office/officeart/2005/8/layout/orgChart1"/>
    <dgm:cxn modelId="{576C4DC3-7449-48BF-A66A-C1A42DA9FD24}" type="presParOf" srcId="{3403F6AD-7B05-4E95-A865-467E127B0294}" destId="{157F0577-4940-42D6-8708-1AFCF734A8E2}" srcOrd="1" destOrd="0" presId="urn:microsoft.com/office/officeart/2005/8/layout/orgChart1"/>
    <dgm:cxn modelId="{0BAC171B-9B30-4EAD-B511-9DEAE8129756}" type="presParOf" srcId="{3403F6AD-7B05-4E95-A865-467E127B0294}" destId="{34D3983F-31BC-4613-A0EA-A1B1B80A0456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Diversions (DIV)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E-EXP-DIV-M-001-International Diversion accepted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200" b="0" i="0"/>
            <a:t>E-EXP-DIV-A-001 International Diversion Rejected</a:t>
          </a:r>
          <a:endParaRPr lang="en-US" sz="1200" b="0" i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/>
            <a:t>E-EXP-DIV-A-002-Multiple Diversions </a:t>
          </a:r>
          <a:endParaRPr lang="en-US" sz="120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3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3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3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3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3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3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/>
            <a:t>Query Movement Information (QMI)</a:t>
          </a:r>
          <a:endParaRPr lang="en-US" sz="1400" b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b="0" i="0"/>
            <a:t>E-EXP-QMI-M-001 Movement Information available</a:t>
          </a:r>
          <a:endParaRPr lang="en-US" sz="1200" b="0" i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/>
            <a:t>E-EXP-QMI-E-001-Movement Information unavailable</a:t>
          </a:r>
          <a:endParaRPr lang="en-US" sz="120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91724" custScaleY="74879" custLinFactNeighborX="-313" custLinFactNeighborY="-4745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2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2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2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 dirty="0"/>
            <a:t>Enquiry Procedure (ENQ)</a:t>
          </a:r>
          <a:endParaRPr lang="en-US" sz="1400" b="1" i="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E-EXP-ENQ-M-001 Expiry of time limit to receive exit results - Exit Results received after Enquiry Procedure</a:t>
          </a:r>
          <a:endParaRPr lang="en-US" sz="1200" b="1" i="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DC5DA02B-48F6-43DC-95FF-E2A498413E6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EXP-ENQ-A-001 Expiry of time limit to receive exit results – Confirmation of exit by Alternative Evidence (Enquiry information code: “Exited-Alternative Evidence”)</a:t>
          </a:r>
          <a:endParaRPr lang="en-US" sz="1200" b="1" i="0" dirty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 i="0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 i="0"/>
        </a:p>
      </dgm:t>
    </dgm:pt>
    <dgm:pt modelId="{C427299F-BAB8-44A1-96B6-F959E7605F61}">
      <dgm:prSet custT="1"/>
      <dgm:spPr/>
      <dgm:t>
        <a:bodyPr/>
        <a:lstStyle/>
        <a:p>
          <a:pPr>
            <a:buFont typeface="+mj-lt"/>
            <a:buNone/>
          </a:pPr>
          <a:r>
            <a:rPr lang="en-US" sz="1200" dirty="0"/>
            <a:t>E-EXP-ENQ-A-002 Expiry of timer to receive exit results - Invalidation after expiry of time limit to receive Alternative Evidence</a:t>
          </a:r>
          <a:endParaRPr lang="en-US" sz="1200" b="1" i="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 i="0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 i="0"/>
        </a:p>
      </dgm:t>
    </dgm:pt>
    <dgm:pt modelId="{17304DD2-227D-48D2-9115-7A81A97512C6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E-EXP-ENQ-A-003 Expiry of time limit to receive exit results – Enquiry information code: “Expected to Exit</a:t>
          </a:r>
          <a:endParaRPr lang="en-US" sz="1200" b="1" i="0" dirty="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 i="0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 i="0"/>
        </a:p>
      </dgm:t>
    </dgm:pt>
    <dgm:pt modelId="{D2155A48-CC09-4667-B30D-8B8CB07B5C04}">
      <dgm:prSet custT="1"/>
      <dgm:spPr/>
      <dgm:t>
        <a:bodyPr/>
        <a:lstStyle/>
        <a:p>
          <a:pPr>
            <a:buFont typeface="+mj-lt"/>
            <a:buNone/>
          </a:pPr>
          <a:r>
            <a:rPr lang="en-US" sz="1200" dirty="0"/>
            <a:t>E-EXP-ENQ-A-004 Expiry of time limit to receive exit results – Enquiry information code: “Will not exit”</a:t>
          </a:r>
          <a:endParaRPr lang="en-US" sz="1200" b="1" i="0" dirty="0"/>
        </a:p>
      </dgm:t>
    </dgm:pt>
    <dgm:pt modelId="{D86C7870-B0F7-4109-AF2F-EAFDD4FBE810}" type="parTrans" cxnId="{2FC0C1B4-B1AF-4B2F-8DE9-510177FC4335}">
      <dgm:prSet/>
      <dgm:spPr/>
      <dgm:t>
        <a:bodyPr/>
        <a:lstStyle/>
        <a:p>
          <a:endParaRPr lang="en-US" i="0"/>
        </a:p>
      </dgm:t>
    </dgm:pt>
    <dgm:pt modelId="{421A650D-6C47-4078-A837-8D823A835A00}" type="sibTrans" cxnId="{2FC0C1B4-B1AF-4B2F-8DE9-510177FC4335}">
      <dgm:prSet/>
      <dgm:spPr/>
      <dgm:t>
        <a:bodyPr/>
        <a:lstStyle/>
        <a:p>
          <a:endParaRPr lang="en-US" i="0"/>
        </a:p>
      </dgm:t>
    </dgm:pt>
    <dgm:pt modelId="{89A805EF-3355-4A49-B84E-74E89EA380A4}">
      <dgm:prSet custT="1"/>
      <dgm:spPr/>
      <dgm:t>
        <a:bodyPr/>
        <a:lstStyle/>
        <a:p>
          <a:pPr>
            <a:buFont typeface="+mj-lt"/>
            <a:buNone/>
          </a:pPr>
          <a:r>
            <a:rPr lang="en-US" sz="1200" dirty="0"/>
            <a:t>E-EXP-ENQ-A-005 Expiry of time limit to receive exit results after international diversion occurred - Exit Results received after Enquiry Procedure</a:t>
          </a:r>
          <a:endParaRPr lang="en-US" sz="1200" b="1" i="0" dirty="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 i="0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 i="0"/>
        </a:p>
      </dgm:t>
    </dgm:pt>
    <dgm:pt modelId="{81DB7399-CDFC-49B7-B722-BD8189256C86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b="0" i="0" kern="1200" dirty="0"/>
            <a:t>E-EXP-ENQ-A-006 Trader sends Enquiry Information on his/her own initiative (Enquiry information code: “Exited-Alternative Evidence” or “Exited-No Alternative Evidence”) - Exit Results received after Enquiry Procedure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C0552271-026C-4302-BF2B-0DBD30E6F82F}" type="parTrans" cxnId="{954E5558-580B-4B26-A476-FEB0C8B68126}">
      <dgm:prSet/>
      <dgm:spPr/>
      <dgm:t>
        <a:bodyPr/>
        <a:lstStyle/>
        <a:p>
          <a:endParaRPr lang="en-GB"/>
        </a:p>
      </dgm:t>
    </dgm:pt>
    <dgm:pt modelId="{66198AB8-9C4A-4527-BE94-EF33C3E425A6}" type="sibTrans" cxnId="{954E5558-580B-4B26-A476-FEB0C8B68126}">
      <dgm:prSet/>
      <dgm:spPr/>
      <dgm:t>
        <a:bodyPr/>
        <a:lstStyle/>
        <a:p>
          <a:endParaRPr lang="en-GB"/>
        </a:p>
      </dgm:t>
    </dgm:pt>
    <dgm:pt modelId="{AB5CC0FD-A97D-4905-A271-A47CD056056A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dirty="0"/>
            <a:t>E-EXP-ENQ-A-007 Trader sends Enquiry Information on his/her own initiative (Enquiry information code: “Exited-Alternative Evidence”) - Confirmation of exit by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23D99AB-4656-4AB2-9B04-71E65FA757CA}" type="parTrans" cxnId="{D62D23E6-EC8C-4929-BC88-542371A09643}">
      <dgm:prSet/>
      <dgm:spPr/>
      <dgm:t>
        <a:bodyPr/>
        <a:lstStyle/>
        <a:p>
          <a:endParaRPr lang="en-GB"/>
        </a:p>
      </dgm:t>
    </dgm:pt>
    <dgm:pt modelId="{E0F114DB-E289-4FD7-B8CD-7A429F05F817}" type="sibTrans" cxnId="{D62D23E6-EC8C-4929-BC88-542371A09643}">
      <dgm:prSet/>
      <dgm:spPr/>
      <dgm:t>
        <a:bodyPr/>
        <a:lstStyle/>
        <a:p>
          <a:endParaRPr lang="en-GB"/>
        </a:p>
      </dgm:t>
    </dgm:pt>
    <dgm:pt modelId="{F5345816-AC7B-4D70-A0A5-E5C53F162582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dirty="0"/>
            <a:t>E-EXP-ENQ-A-008 Trader sends Enquiry Information on his/her own initiative (Enquiry information code: “Exited-Alternative Evidence”) - Insufficient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E484369E-DC9B-460D-91B1-85D9575AA49B}" type="parTrans" cxnId="{49A58BB4-0CE9-4612-A0EF-669B7C227E0B}">
      <dgm:prSet/>
      <dgm:spPr/>
      <dgm:t>
        <a:bodyPr/>
        <a:lstStyle/>
        <a:p>
          <a:endParaRPr lang="en-GB"/>
        </a:p>
      </dgm:t>
    </dgm:pt>
    <dgm:pt modelId="{B4C6A850-D94D-4A06-8E5A-FFFFBD340DBC}" type="sibTrans" cxnId="{49A58BB4-0CE9-4612-A0EF-669B7C227E0B}">
      <dgm:prSet/>
      <dgm:spPr/>
      <dgm:t>
        <a:bodyPr/>
        <a:lstStyle/>
        <a:p>
          <a:endParaRPr lang="en-GB"/>
        </a:p>
      </dgm:t>
    </dgm:pt>
    <dgm:pt modelId="{D83AB317-B529-4664-A60E-0B1774823593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dirty="0"/>
            <a:t>E-EXP-ENQ-E-001 Expiry of time limit to receive exit results – Invalid Enquiry information/Insufficient Alternative Evidence, if any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65E56DCE-19D5-439C-8B5E-96A99A45A7CB}" type="sibTrans" cxnId="{5DCDDA5A-A0BD-4E8E-B5E6-8672657E5C07}">
      <dgm:prSet/>
      <dgm:spPr/>
      <dgm:t>
        <a:bodyPr/>
        <a:lstStyle/>
        <a:p>
          <a:endParaRPr lang="en-GB"/>
        </a:p>
      </dgm:t>
    </dgm:pt>
    <dgm:pt modelId="{1BE42488-CADF-4182-BF7B-9CC8010BC782}" type="parTrans" cxnId="{5DCDDA5A-A0BD-4E8E-B5E6-8672657E5C07}">
      <dgm:prSet/>
      <dgm:spPr/>
      <dgm:t>
        <a:bodyPr/>
        <a:lstStyle/>
        <a:p>
          <a:endParaRPr lang="en-GB"/>
        </a:p>
      </dgm:t>
    </dgm:pt>
    <dgm:pt modelId="{A24368ED-4013-41CF-A15B-1334AD2B8B91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i="0" kern="1200" dirty="0"/>
            <a:t>E-EXP-ENQ-A-009 Trader sends Enquiry Information on his/her own initiative (Enquiry information code: “Exited-No Alternative Evidence”) – No Release for Exit at the Customs Office of Exit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1070ECD1-8C4E-47FF-B9FF-B65B2005A7AC}" type="sibTrans" cxnId="{C98490D0-21A7-4B8C-B5F4-583570CFC424}">
      <dgm:prSet/>
      <dgm:spPr/>
      <dgm:t>
        <a:bodyPr/>
        <a:lstStyle/>
        <a:p>
          <a:endParaRPr lang="en-GB"/>
        </a:p>
      </dgm:t>
    </dgm:pt>
    <dgm:pt modelId="{C62D73EA-99CB-4367-BB59-BC1833303676}" type="parTrans" cxnId="{C98490D0-21A7-4B8C-B5F4-583570CFC424}">
      <dgm:prSet/>
      <dgm:spPr/>
      <dgm:t>
        <a:bodyPr/>
        <a:lstStyle/>
        <a:p>
          <a:endParaRPr lang="en-GB"/>
        </a:p>
      </dgm:t>
    </dgm:pt>
    <dgm:pt modelId="{B3B99B0D-3750-4EE4-AB39-10EF7BEA08B1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x-none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E-EXP-ENQ-E-002 Trader sends Enquiry Information on his/her own initiative (Enquiry information code: “Exited-Alternative Evidence” or “Exited-No Alternative Evidence”) - Invalid Enquiry Information</a:t>
          </a:r>
          <a:endParaRPr lang="el-GR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8C1EBF29-BC92-4D3F-AFEE-36B466CA31C7}" type="parTrans" cxnId="{0F55F9C1-1407-4705-8B9B-B59E02B97A6F}">
      <dgm:prSet/>
      <dgm:spPr/>
      <dgm:t>
        <a:bodyPr/>
        <a:lstStyle/>
        <a:p>
          <a:endParaRPr lang="el-GR"/>
        </a:p>
      </dgm:t>
    </dgm:pt>
    <dgm:pt modelId="{F5445FD9-D437-4B85-B5D8-2D7C864E93E6}" type="sibTrans" cxnId="{0F55F9C1-1407-4705-8B9B-B59E02B97A6F}">
      <dgm:prSet/>
      <dgm:spPr/>
      <dgm:t>
        <a:bodyPr/>
        <a:lstStyle/>
        <a:p>
          <a:endParaRPr lang="el-GR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593380" custScaleY="307239" custLinFactX="100000" custLinFactNeighborX="170169" custLinFactNeighborY="77186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2" custScaleX="588365" custScaleY="494676" custLinFactX="-119590" custLinFactY="300000" custLinFactNeighborX="-200000" custLinFactNeighborY="32507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12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12" custScaleX="588365" custScaleY="659467" custLinFactX="-200000" custLinFactY="400000" custLinFactNeighborX="-225736" custLinFactNeighborY="403319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12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12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12" custScaleX="588365" custScaleY="494676" custLinFactX="-200000" custLinFactY="247345" custLinFactNeighborX="-250436" custLinFactNeighborY="300000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12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3" presStyleCnt="12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3" presStyleCnt="12" custScaleX="588365" custScaleY="494676" custLinFactX="-200000" custLinFactY="400000" custLinFactNeighborX="-225081" custLinFactNeighborY="437905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3" presStyleCnt="12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1449D83A-4AD5-430C-8927-A48677E611FA}" type="pres">
      <dgm:prSet presAssocID="{D86C7870-B0F7-4109-AF2F-EAFDD4FBE810}" presName="Name48" presStyleLbl="parChTrans1D2" presStyleIdx="4" presStyleCnt="12"/>
      <dgm:spPr/>
    </dgm:pt>
    <dgm:pt modelId="{6A4B54B1-CBA1-4B81-B3F5-F7490ACFD1CD}" type="pres">
      <dgm:prSet presAssocID="{D2155A48-CC09-4667-B30D-8B8CB07B5C04}" presName="hierRoot2" presStyleCnt="0">
        <dgm:presLayoutVars>
          <dgm:hierBranch val="init"/>
        </dgm:presLayoutVars>
      </dgm:prSet>
      <dgm:spPr/>
    </dgm:pt>
    <dgm:pt modelId="{7546E77A-66DF-405B-9584-DD984C7BCEE0}" type="pres">
      <dgm:prSet presAssocID="{D2155A48-CC09-4667-B30D-8B8CB07B5C04}" presName="rootComposite" presStyleCnt="0"/>
      <dgm:spPr/>
    </dgm:pt>
    <dgm:pt modelId="{99E1319A-67E2-4784-A802-8F3EDB725598}" type="pres">
      <dgm:prSet presAssocID="{D2155A48-CC09-4667-B30D-8B8CB07B5C04}" presName="rootText" presStyleLbl="node2" presStyleIdx="4" presStyleCnt="12" custScaleX="588365" custScaleY="494676" custLinFactX="-200000" custLinFactY="279773" custLinFactNeighborX="-249136" custLinFactNeighborY="300000">
        <dgm:presLayoutVars>
          <dgm:chPref val="3"/>
        </dgm:presLayoutVars>
      </dgm:prSet>
      <dgm:spPr/>
    </dgm:pt>
    <dgm:pt modelId="{41CDD012-2A7B-425A-9FF9-63FBDC3F37B5}" type="pres">
      <dgm:prSet presAssocID="{D2155A48-CC09-4667-B30D-8B8CB07B5C04}" presName="rootConnector" presStyleLbl="node2" presStyleIdx="4" presStyleCnt="12"/>
      <dgm:spPr/>
    </dgm:pt>
    <dgm:pt modelId="{F2B9A76E-1C9C-4405-AA64-2565389DFFF1}" type="pres">
      <dgm:prSet presAssocID="{D2155A48-CC09-4667-B30D-8B8CB07B5C04}" presName="hierChild4" presStyleCnt="0"/>
      <dgm:spPr/>
    </dgm:pt>
    <dgm:pt modelId="{A04A30C6-562D-49CA-95FF-DC7003D7BDE8}" type="pres">
      <dgm:prSet presAssocID="{D2155A48-CC09-4667-B30D-8B8CB07B5C04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5" presStyleCnt="12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5" presStyleCnt="12" custScaleX="588365" custScaleY="494676" custLinFactX="-200000" custLinFactY="400000" custLinFactNeighborX="-224036" custLinFactNeighborY="466494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5" presStyleCnt="12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7E418249-D6A3-4DE8-9D38-76B5E8881F1F}" type="pres">
      <dgm:prSet presAssocID="{C0552271-026C-4302-BF2B-0DBD30E6F82F}" presName="Name48" presStyleLbl="parChTrans1D2" presStyleIdx="6" presStyleCnt="12"/>
      <dgm:spPr/>
    </dgm:pt>
    <dgm:pt modelId="{EA7E1629-36AB-427B-9275-BB684B3AFAD4}" type="pres">
      <dgm:prSet presAssocID="{81DB7399-CDFC-49B7-B722-BD8189256C86}" presName="hierRoot2" presStyleCnt="0">
        <dgm:presLayoutVars>
          <dgm:hierBranch val="init"/>
        </dgm:presLayoutVars>
      </dgm:prSet>
      <dgm:spPr/>
    </dgm:pt>
    <dgm:pt modelId="{565DB2BF-F3F9-488D-86FC-F0DB44CC9831}" type="pres">
      <dgm:prSet presAssocID="{81DB7399-CDFC-49B7-B722-BD8189256C86}" presName="rootComposite" presStyleCnt="0"/>
      <dgm:spPr/>
    </dgm:pt>
    <dgm:pt modelId="{9E6A5F0B-E259-4A69-AF30-430DEAEEC310}" type="pres">
      <dgm:prSet presAssocID="{81DB7399-CDFC-49B7-B722-BD8189256C86}" presName="rootText" presStyleLbl="node2" presStyleIdx="6" presStyleCnt="12" custScaleX="879219" custScaleY="566208" custLinFactX="-200000" custLinFactY="300000" custLinFactNeighborX="-252296" custLinFactNeighborY="323398">
        <dgm:presLayoutVars>
          <dgm:chPref val="3"/>
        </dgm:presLayoutVars>
      </dgm:prSet>
      <dgm:spPr>
        <a:xfrm>
          <a:off x="4160755" y="5668586"/>
          <a:ext cx="2007478" cy="1003739"/>
        </a:xfrm>
        <a:prstGeom prst="rect">
          <a:avLst/>
        </a:prstGeom>
      </dgm:spPr>
    </dgm:pt>
    <dgm:pt modelId="{831C92D5-EC78-4F8D-A123-EBC2D5691563}" type="pres">
      <dgm:prSet presAssocID="{81DB7399-CDFC-49B7-B722-BD8189256C86}" presName="rootConnector" presStyleLbl="node2" presStyleIdx="6" presStyleCnt="12"/>
      <dgm:spPr/>
    </dgm:pt>
    <dgm:pt modelId="{F82FCB3E-B71E-4454-B8FD-9895C99D6272}" type="pres">
      <dgm:prSet presAssocID="{81DB7399-CDFC-49B7-B722-BD8189256C86}" presName="hierChild4" presStyleCnt="0"/>
      <dgm:spPr/>
    </dgm:pt>
    <dgm:pt modelId="{E08C7EED-0067-4997-A02C-27C19C8BFFAD}" type="pres">
      <dgm:prSet presAssocID="{81DB7399-CDFC-49B7-B722-BD8189256C86}" presName="hierChild5" presStyleCnt="0"/>
      <dgm:spPr/>
    </dgm:pt>
    <dgm:pt modelId="{E02D58EA-7B05-4EBF-8F3B-3D966AC7EC0D}" type="pres">
      <dgm:prSet presAssocID="{1BE42488-CADF-4182-BF7B-9CC8010BC782}" presName="Name48" presStyleLbl="parChTrans1D2" presStyleIdx="7" presStyleCnt="12"/>
      <dgm:spPr/>
    </dgm:pt>
    <dgm:pt modelId="{01D9B7CC-0F9E-4EFD-9215-62EF6D7B1C0B}" type="pres">
      <dgm:prSet presAssocID="{D83AB317-B529-4664-A60E-0B1774823593}" presName="hierRoot2" presStyleCnt="0">
        <dgm:presLayoutVars>
          <dgm:hierBranch val="init"/>
        </dgm:presLayoutVars>
      </dgm:prSet>
      <dgm:spPr/>
    </dgm:pt>
    <dgm:pt modelId="{9AC9BF1E-F5D0-4471-A47F-063E80BE92D9}" type="pres">
      <dgm:prSet presAssocID="{D83AB317-B529-4664-A60E-0B1774823593}" presName="rootComposite" presStyleCnt="0"/>
      <dgm:spPr/>
    </dgm:pt>
    <dgm:pt modelId="{D6E7E87D-CBD4-49F4-B273-3CEF021B7B38}" type="pres">
      <dgm:prSet presAssocID="{D83AB317-B529-4664-A60E-0B1774823593}" presName="rootText" presStyleLbl="node2" presStyleIdx="7" presStyleCnt="12" custScaleX="588365" custScaleY="494676" custLinFactX="126656" custLinFactY="-572761" custLinFactNeighborX="200000" custLinFactNeighborY="-600000">
        <dgm:presLayoutVars>
          <dgm:chPref val="3"/>
        </dgm:presLayoutVars>
      </dgm:prSet>
      <dgm:spPr>
        <a:xfrm>
          <a:off x="5672922" y="5564782"/>
          <a:ext cx="2315522" cy="1157761"/>
        </a:xfrm>
        <a:prstGeom prst="rect">
          <a:avLst/>
        </a:prstGeom>
      </dgm:spPr>
    </dgm:pt>
    <dgm:pt modelId="{C73DE222-AB80-447F-B552-76B8F501EE6E}" type="pres">
      <dgm:prSet presAssocID="{D83AB317-B529-4664-A60E-0B1774823593}" presName="rootConnector" presStyleLbl="node2" presStyleIdx="7" presStyleCnt="12"/>
      <dgm:spPr/>
    </dgm:pt>
    <dgm:pt modelId="{EF7C7959-8EC6-42EC-B725-DD77FD499C51}" type="pres">
      <dgm:prSet presAssocID="{D83AB317-B529-4664-A60E-0B1774823593}" presName="hierChild4" presStyleCnt="0"/>
      <dgm:spPr/>
    </dgm:pt>
    <dgm:pt modelId="{48C3FC11-08B1-45C8-ADD2-31DBC130AAE5}" type="pres">
      <dgm:prSet presAssocID="{D83AB317-B529-4664-A60E-0B1774823593}" presName="hierChild5" presStyleCnt="0"/>
      <dgm:spPr/>
    </dgm:pt>
    <dgm:pt modelId="{6AD4B92B-63DC-4C6D-878B-50EC670199C7}" type="pres">
      <dgm:prSet presAssocID="{623D99AB-4656-4AB2-9B04-71E65FA757CA}" presName="Name48" presStyleLbl="parChTrans1D2" presStyleIdx="8" presStyleCnt="12"/>
      <dgm:spPr/>
    </dgm:pt>
    <dgm:pt modelId="{738E505F-14BE-42A4-88ED-A58AF05ADF67}" type="pres">
      <dgm:prSet presAssocID="{AB5CC0FD-A97D-4905-A271-A47CD056056A}" presName="hierRoot2" presStyleCnt="0">
        <dgm:presLayoutVars>
          <dgm:hierBranch val="init"/>
        </dgm:presLayoutVars>
      </dgm:prSet>
      <dgm:spPr/>
    </dgm:pt>
    <dgm:pt modelId="{44021FDD-77EC-41F8-BF38-169B6D4F550A}" type="pres">
      <dgm:prSet presAssocID="{AB5CC0FD-A97D-4905-A271-A47CD056056A}" presName="rootComposite" presStyleCnt="0"/>
      <dgm:spPr/>
    </dgm:pt>
    <dgm:pt modelId="{2B115011-4388-4A2C-9234-F083CAC9FAE3}" type="pres">
      <dgm:prSet presAssocID="{AB5CC0FD-A97D-4905-A271-A47CD056056A}" presName="rootText" presStyleLbl="node2" presStyleIdx="8" presStyleCnt="12" custScaleX="1060760" custScaleY="494676" custLinFactX="700000" custLinFactY="-528586" custLinFactNeighborX="743597" custLinFactNeighborY="-600000">
        <dgm:presLayoutVars>
          <dgm:chPref val="3"/>
        </dgm:presLayoutVars>
      </dgm:prSet>
      <dgm:spPr/>
    </dgm:pt>
    <dgm:pt modelId="{F5A69061-8428-4271-B190-9E5CFC6A5381}" type="pres">
      <dgm:prSet presAssocID="{AB5CC0FD-A97D-4905-A271-A47CD056056A}" presName="rootConnector" presStyleLbl="node2" presStyleIdx="8" presStyleCnt="12"/>
      <dgm:spPr/>
    </dgm:pt>
    <dgm:pt modelId="{006610FE-23E9-454F-8BF0-402C09ED15B0}" type="pres">
      <dgm:prSet presAssocID="{AB5CC0FD-A97D-4905-A271-A47CD056056A}" presName="hierChild4" presStyleCnt="0"/>
      <dgm:spPr/>
    </dgm:pt>
    <dgm:pt modelId="{AB998159-15E9-47FD-A900-31A5A8B31BF1}" type="pres">
      <dgm:prSet presAssocID="{AB5CC0FD-A97D-4905-A271-A47CD056056A}" presName="hierChild5" presStyleCnt="0"/>
      <dgm:spPr/>
    </dgm:pt>
    <dgm:pt modelId="{9D3D1512-07A1-4D88-8827-56A4827FB660}" type="pres">
      <dgm:prSet presAssocID="{E484369E-DC9B-460D-91B1-85D9575AA49B}" presName="Name48" presStyleLbl="parChTrans1D2" presStyleIdx="9" presStyleCnt="12"/>
      <dgm:spPr/>
    </dgm:pt>
    <dgm:pt modelId="{90C491B0-4DF0-4FB0-8571-60C84B92D1F2}" type="pres">
      <dgm:prSet presAssocID="{F5345816-AC7B-4D70-A0A5-E5C53F162582}" presName="hierRoot2" presStyleCnt="0">
        <dgm:presLayoutVars>
          <dgm:hierBranch val="init"/>
        </dgm:presLayoutVars>
      </dgm:prSet>
      <dgm:spPr/>
    </dgm:pt>
    <dgm:pt modelId="{84CD3324-E6AB-4626-9813-5A35CD5546B3}" type="pres">
      <dgm:prSet presAssocID="{F5345816-AC7B-4D70-A0A5-E5C53F162582}" presName="rootComposite" presStyleCnt="0"/>
      <dgm:spPr/>
    </dgm:pt>
    <dgm:pt modelId="{BA7E4B26-F69D-445B-8F9D-5A5E7A4DBCAB}" type="pres">
      <dgm:prSet presAssocID="{F5345816-AC7B-4D70-A0A5-E5C53F162582}" presName="rootText" presStyleLbl="node2" presStyleIdx="9" presStyleCnt="12" custScaleX="1027906" custScaleY="494676" custLinFactX="124517" custLinFactY="-231842" custLinFactNeighborX="200000" custLinFactNeighborY="-300000">
        <dgm:presLayoutVars>
          <dgm:chPref val="3"/>
        </dgm:presLayoutVars>
      </dgm:prSet>
      <dgm:spPr/>
    </dgm:pt>
    <dgm:pt modelId="{3BB33B67-42CE-47B3-9301-95FA25BA1902}" type="pres">
      <dgm:prSet presAssocID="{F5345816-AC7B-4D70-A0A5-E5C53F162582}" presName="rootConnector" presStyleLbl="node2" presStyleIdx="9" presStyleCnt="12"/>
      <dgm:spPr/>
    </dgm:pt>
    <dgm:pt modelId="{F7BC31A9-AADC-4F2B-BCAC-4278AE94BAD8}" type="pres">
      <dgm:prSet presAssocID="{F5345816-AC7B-4D70-A0A5-E5C53F162582}" presName="hierChild4" presStyleCnt="0"/>
      <dgm:spPr/>
    </dgm:pt>
    <dgm:pt modelId="{46C772CE-BC02-493F-BBAD-D48736CEDDF7}" type="pres">
      <dgm:prSet presAssocID="{F5345816-AC7B-4D70-A0A5-E5C53F162582}" presName="hierChild5" presStyleCnt="0"/>
      <dgm:spPr/>
    </dgm:pt>
    <dgm:pt modelId="{C4D28E4D-EAD5-440C-9CBA-658614A2ADB0}" type="pres">
      <dgm:prSet presAssocID="{C62D73EA-99CB-4367-BB59-BC1833303676}" presName="Name48" presStyleLbl="parChTrans1D2" presStyleIdx="10" presStyleCnt="12"/>
      <dgm:spPr/>
    </dgm:pt>
    <dgm:pt modelId="{82379BDE-C487-4485-8D15-621236E412F5}" type="pres">
      <dgm:prSet presAssocID="{A24368ED-4013-41CF-A15B-1334AD2B8B91}" presName="hierRoot2" presStyleCnt="0">
        <dgm:presLayoutVars>
          <dgm:hierBranch val="init"/>
        </dgm:presLayoutVars>
      </dgm:prSet>
      <dgm:spPr/>
    </dgm:pt>
    <dgm:pt modelId="{6B1B28B1-C56A-4104-8C84-DCC4B3B08A3F}" type="pres">
      <dgm:prSet presAssocID="{A24368ED-4013-41CF-A15B-1334AD2B8B91}" presName="rootComposite" presStyleCnt="0"/>
      <dgm:spPr/>
    </dgm:pt>
    <dgm:pt modelId="{78AE0E6E-607A-42FE-9593-E7FAED6CD72C}" type="pres">
      <dgm:prSet presAssocID="{A24368ED-4013-41CF-A15B-1334AD2B8B91}" presName="rootText" presStyleLbl="node2" presStyleIdx="10" presStyleCnt="12" custScaleX="938991" custScaleY="494676" custLinFactX="700000" custLinFactY="-200000" custLinFactNeighborX="708710" custLinFactNeighborY="-255883">
        <dgm:presLayoutVars>
          <dgm:chPref val="3"/>
        </dgm:presLayoutVars>
      </dgm:prSet>
      <dgm:spPr/>
    </dgm:pt>
    <dgm:pt modelId="{E244011A-F820-4E97-8256-3B6ADF6CC28E}" type="pres">
      <dgm:prSet presAssocID="{A24368ED-4013-41CF-A15B-1334AD2B8B91}" presName="rootConnector" presStyleLbl="node2" presStyleIdx="10" presStyleCnt="12"/>
      <dgm:spPr/>
    </dgm:pt>
    <dgm:pt modelId="{8E1D9540-FB6F-4FE1-9702-1C9986662FD9}" type="pres">
      <dgm:prSet presAssocID="{A24368ED-4013-41CF-A15B-1334AD2B8B91}" presName="hierChild4" presStyleCnt="0"/>
      <dgm:spPr/>
    </dgm:pt>
    <dgm:pt modelId="{B46E04BB-9E7F-40A6-A5DC-929BAE056E01}" type="pres">
      <dgm:prSet presAssocID="{A24368ED-4013-41CF-A15B-1334AD2B8B91}" presName="hierChild5" presStyleCnt="0"/>
      <dgm:spPr/>
    </dgm:pt>
    <dgm:pt modelId="{73E2B06C-323D-4998-9A5F-ABB0A0255215}" type="pres">
      <dgm:prSet presAssocID="{8C1EBF29-BC92-4D3F-AFEE-36B466CA31C7}" presName="Name48" presStyleLbl="parChTrans1D2" presStyleIdx="11" presStyleCnt="12"/>
      <dgm:spPr/>
    </dgm:pt>
    <dgm:pt modelId="{D223A207-36B4-4EB1-BF27-1AD2E20040BF}" type="pres">
      <dgm:prSet presAssocID="{B3B99B0D-3750-4EE4-AB39-10EF7BEA08B1}" presName="hierRoot2" presStyleCnt="0">
        <dgm:presLayoutVars>
          <dgm:hierBranch val="init"/>
        </dgm:presLayoutVars>
      </dgm:prSet>
      <dgm:spPr/>
    </dgm:pt>
    <dgm:pt modelId="{F3F15A2B-3ED2-4C36-939E-58ED05E08614}" type="pres">
      <dgm:prSet presAssocID="{B3B99B0D-3750-4EE4-AB39-10EF7BEA08B1}" presName="rootComposite" presStyleCnt="0"/>
      <dgm:spPr/>
    </dgm:pt>
    <dgm:pt modelId="{3B73830D-32E9-45AE-8136-BADC9250A08D}" type="pres">
      <dgm:prSet presAssocID="{B3B99B0D-3750-4EE4-AB39-10EF7BEA08B1}" presName="rootText" presStyleLbl="node2" presStyleIdx="11" presStyleCnt="12" custScaleX="795675" custScaleY="641410" custLinFactX="-300000" custLinFactNeighborX="-317914" custLinFactNeighborY="-91543">
        <dgm:presLayoutVars>
          <dgm:chPref val="3"/>
        </dgm:presLayoutVars>
      </dgm:prSet>
      <dgm:spPr/>
    </dgm:pt>
    <dgm:pt modelId="{6E566B5D-7B59-4BDD-9561-0CA7DA2C3158}" type="pres">
      <dgm:prSet presAssocID="{B3B99B0D-3750-4EE4-AB39-10EF7BEA08B1}" presName="rootConnector" presStyleLbl="node2" presStyleIdx="11" presStyleCnt="12"/>
      <dgm:spPr/>
    </dgm:pt>
    <dgm:pt modelId="{9E6EFF21-1988-4F9D-8946-04C4AD045F61}" type="pres">
      <dgm:prSet presAssocID="{B3B99B0D-3750-4EE4-AB39-10EF7BEA08B1}" presName="hierChild4" presStyleCnt="0"/>
      <dgm:spPr/>
    </dgm:pt>
    <dgm:pt modelId="{6E9FFBFE-606C-4811-A691-FCA0FAFF83C8}" type="pres">
      <dgm:prSet presAssocID="{B3B99B0D-3750-4EE4-AB39-10EF7BEA08B1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30708C04-3D15-43E6-B49A-1C3A7BBF90A7}" type="presOf" srcId="{623D99AB-4656-4AB2-9B04-71E65FA757CA}" destId="{6AD4B92B-63DC-4C6D-878B-50EC670199C7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1D2C1911-462D-49BA-8688-DF6B9816ED96}" type="presOf" srcId="{D83AB317-B529-4664-A60E-0B1774823593}" destId="{C73DE222-AB80-447F-B552-76B8F501EE6E}" srcOrd="1" destOrd="0" presId="urn:microsoft.com/office/officeart/2005/8/layout/orgChart1"/>
    <dgm:cxn modelId="{71AD9216-D987-4D0F-8B72-C9E5F27AA79F}" type="presOf" srcId="{D2155A48-CC09-4667-B30D-8B8CB07B5C04}" destId="{99E1319A-67E2-4784-A802-8F3EDB725598}" srcOrd="0" destOrd="0" presId="urn:microsoft.com/office/officeart/2005/8/layout/orgChart1"/>
    <dgm:cxn modelId="{267B2C17-77F0-4EE2-9D55-B80B35C1535F}" type="presOf" srcId="{D83AB317-B529-4664-A60E-0B1774823593}" destId="{D6E7E87D-CBD4-49F4-B273-3CEF021B7B38}" srcOrd="0" destOrd="0" presId="urn:microsoft.com/office/officeart/2005/8/layout/orgChart1"/>
    <dgm:cxn modelId="{F72B9D1A-5762-4E67-A1B2-9112173FC911}" srcId="{A74FF41F-1F24-4F50-94A9-E09C08177381}" destId="{89A805EF-3355-4A49-B84E-74E89EA380A4}" srcOrd="5" destOrd="0" parTransId="{5FBC7D4F-20C9-48DF-BFFF-BB001E2CD44F}" sibTransId="{55E2CA3D-42BC-4529-B691-65635F0808A0}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8EDFC521-301C-4A71-B5D8-505F7DF35E0D}" type="presOf" srcId="{8C1EBF29-BC92-4D3F-AFEE-36B466CA31C7}" destId="{73E2B06C-323D-4998-9A5F-ABB0A0255215}" srcOrd="0" destOrd="0" presId="urn:microsoft.com/office/officeart/2005/8/layout/orgChart1"/>
    <dgm:cxn modelId="{806B9426-4211-45C3-889B-E722A41317D0}" type="presOf" srcId="{A24368ED-4013-41CF-A15B-1334AD2B8B91}" destId="{78AE0E6E-607A-42FE-9593-E7FAED6CD72C}" srcOrd="0" destOrd="0" presId="urn:microsoft.com/office/officeart/2005/8/layout/orgChart1"/>
    <dgm:cxn modelId="{1883402C-6C0C-4C4C-8A9B-6DE2684D6B0E}" type="presOf" srcId="{D2155A48-CC09-4667-B30D-8B8CB07B5C04}" destId="{41CDD012-2A7B-425A-9FF9-63FBDC3F37B5}" srcOrd="1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BB35E42-379A-4E63-9D80-29E514385CB7}" type="presOf" srcId="{C62D73EA-99CB-4367-BB59-BC1833303676}" destId="{C4D28E4D-EAD5-440C-9CBA-658614A2ADB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896ED946-09D3-44F7-81B8-7ACE44C00DF3}" type="presOf" srcId="{B3B99B0D-3750-4EE4-AB39-10EF7BEA08B1}" destId="{6E566B5D-7B59-4BDD-9561-0CA7DA2C3158}" srcOrd="1" destOrd="0" presId="urn:microsoft.com/office/officeart/2005/8/layout/orgChart1"/>
    <dgm:cxn modelId="{467A8E48-DC0D-4FD7-86BC-D3277C5E1AD2}" type="presOf" srcId="{B3B99B0D-3750-4EE4-AB39-10EF7BEA08B1}" destId="{3B73830D-32E9-45AE-8136-BADC9250A08D}" srcOrd="0" destOrd="0" presId="urn:microsoft.com/office/officeart/2005/8/layout/orgChart1"/>
    <dgm:cxn modelId="{DC0EF848-DB5C-4BAA-8926-72A8447D7C6C}" type="presOf" srcId="{81DB7399-CDFC-49B7-B722-BD8189256C86}" destId="{9E6A5F0B-E259-4A69-AF30-430DEAEEC310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22D2B14C-9C9A-478F-A9E2-41E9DC8A50BE}" type="presOf" srcId="{C0552271-026C-4302-BF2B-0DBD30E6F82F}" destId="{7E418249-D6A3-4DE8-9D38-76B5E8881F1F}" srcOrd="0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30DEE252-5E87-4C9B-8335-C8D982DD1684}" type="presOf" srcId="{E484369E-DC9B-460D-91B1-85D9575AA49B}" destId="{9D3D1512-07A1-4D88-8827-56A4827FB660}" srcOrd="0" destOrd="0" presId="urn:microsoft.com/office/officeart/2005/8/layout/orgChart1"/>
    <dgm:cxn modelId="{3C3E2474-C5E5-448B-90CC-F71F2DE2E51F}" type="presOf" srcId="{1BE42488-CADF-4182-BF7B-9CC8010BC782}" destId="{E02D58EA-7B05-4EBF-8F3B-3D966AC7EC0D}" srcOrd="0" destOrd="0" presId="urn:microsoft.com/office/officeart/2005/8/layout/orgChart1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954E5558-580B-4B26-A476-FEB0C8B68126}" srcId="{A74FF41F-1F24-4F50-94A9-E09C08177381}" destId="{81DB7399-CDFC-49B7-B722-BD8189256C86}" srcOrd="6" destOrd="0" parTransId="{C0552271-026C-4302-BF2B-0DBD30E6F82F}" sibTransId="{66198AB8-9C4A-4527-BE94-EF33C3E425A6}"/>
    <dgm:cxn modelId="{5DCDDA5A-A0BD-4E8E-B5E6-8672657E5C07}" srcId="{A74FF41F-1F24-4F50-94A9-E09C08177381}" destId="{D83AB317-B529-4664-A60E-0B1774823593}" srcOrd="7" destOrd="0" parTransId="{1BE42488-CADF-4182-BF7B-9CC8010BC782}" sibTransId="{65E56DCE-19D5-439C-8B5E-96A99A45A7CB}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FA6FBA81-F3B5-4E4B-A862-B06E7B787027}" type="presOf" srcId="{F5345816-AC7B-4D70-A0A5-E5C53F162582}" destId="{3BB33B67-42CE-47B3-9301-95FA25BA1902}" srcOrd="1" destOrd="0" presId="urn:microsoft.com/office/officeart/2005/8/layout/orgChart1"/>
    <dgm:cxn modelId="{62726B8A-1756-46F9-B773-FB3DDAE6DE38}" type="presOf" srcId="{81DB7399-CDFC-49B7-B722-BD8189256C86}" destId="{831C92D5-EC78-4F8D-A123-EBC2D5691563}" srcOrd="1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C68D49E-FD18-4BF2-B4A7-FCF841BDD5C7}" srcId="{A74FF41F-1F24-4F50-94A9-E09C08177381}" destId="{17304DD2-227D-48D2-9115-7A81A97512C6}" srcOrd="3" destOrd="0" parTransId="{34EE6082-D2E7-4A70-8A20-B367EB8F5730}" sibTransId="{7FFCC44D-64E1-4BB8-905B-885177B9B4E5}"/>
    <dgm:cxn modelId="{20C5FFB1-46E4-4B70-BD6F-C5CDEDDCA7E9}" type="presOf" srcId="{AB5CC0FD-A97D-4905-A271-A47CD056056A}" destId="{F5A69061-8428-4271-B190-9E5CFC6A5381}" srcOrd="1" destOrd="0" presId="urn:microsoft.com/office/officeart/2005/8/layout/orgChart1"/>
    <dgm:cxn modelId="{49A58BB4-0CE9-4612-A0EF-669B7C227E0B}" srcId="{A74FF41F-1F24-4F50-94A9-E09C08177381}" destId="{F5345816-AC7B-4D70-A0A5-E5C53F162582}" srcOrd="9" destOrd="0" parTransId="{E484369E-DC9B-460D-91B1-85D9575AA49B}" sibTransId="{B4C6A850-D94D-4A06-8E5A-FFFFBD340DBC}"/>
    <dgm:cxn modelId="{2FC0C1B4-B1AF-4B2F-8DE9-510177FC4335}" srcId="{A74FF41F-1F24-4F50-94A9-E09C08177381}" destId="{D2155A48-CC09-4667-B30D-8B8CB07B5C04}" srcOrd="4" destOrd="0" parTransId="{D86C7870-B0F7-4109-AF2F-EAFDD4FBE810}" sibTransId="{421A650D-6C47-4078-A837-8D823A835A00}"/>
    <dgm:cxn modelId="{930824B8-B272-451E-9649-2C5BDF45F98D}" type="presOf" srcId="{F5345816-AC7B-4D70-A0A5-E5C53F162582}" destId="{BA7E4B26-F69D-445B-8F9D-5A5E7A4DBCAB}" srcOrd="0" destOrd="0" presId="urn:microsoft.com/office/officeart/2005/8/layout/orgChart1"/>
    <dgm:cxn modelId="{5D4979B8-6BD2-4358-9E4B-70E8FEB0F580}" type="presOf" srcId="{D86C7870-B0F7-4109-AF2F-EAFDD4FBE810}" destId="{1449D83A-4AD5-430C-8927-A48677E611FA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0F55F9C1-1407-4705-8B9B-B59E02B97A6F}" srcId="{A74FF41F-1F24-4F50-94A9-E09C08177381}" destId="{B3B99B0D-3750-4EE4-AB39-10EF7BEA08B1}" srcOrd="11" destOrd="0" parTransId="{8C1EBF29-BC92-4D3F-AFEE-36B466CA31C7}" sibTransId="{F5445FD9-D437-4B85-B5D8-2D7C864E93E6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C98490D0-21A7-4B8C-B5F4-583570CFC424}" srcId="{A74FF41F-1F24-4F50-94A9-E09C08177381}" destId="{A24368ED-4013-41CF-A15B-1334AD2B8B91}" srcOrd="10" destOrd="0" parTransId="{C62D73EA-99CB-4367-BB59-BC1833303676}" sibTransId="{1070ECD1-8C4E-47FF-B9FF-B65B2005A7AC}"/>
    <dgm:cxn modelId="{6DA30ED2-82F2-476E-9637-4D3F57D0E864}" type="presOf" srcId="{A24368ED-4013-41CF-A15B-1334AD2B8B91}" destId="{E244011A-F820-4E97-8256-3B6ADF6CC28E}" srcOrd="1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464F5CD7-199E-4959-8371-A424846758EB}" type="presOf" srcId="{AB5CC0FD-A97D-4905-A271-A47CD056056A}" destId="{2B115011-4388-4A2C-9234-F083CAC9FAE3}" srcOrd="0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D62D23E6-EC8C-4929-BC88-542371A09643}" srcId="{A74FF41F-1F24-4F50-94A9-E09C08177381}" destId="{AB5CC0FD-A97D-4905-A271-A47CD056056A}" srcOrd="8" destOrd="0" parTransId="{623D99AB-4656-4AB2-9B04-71E65FA757CA}" sibTransId="{E0F114DB-E289-4FD7-B8CD-7A429F05F817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83403745-A34D-4A09-B736-5A2A9F72FE61}" type="presParOf" srcId="{96CCF797-0C36-4DA4-B7E1-74BEECB6A6A9}" destId="{2756940D-8E92-4661-BDA5-5D4B700557F8}" srcOrd="6" destOrd="0" presId="urn:microsoft.com/office/officeart/2005/8/layout/orgChart1"/>
    <dgm:cxn modelId="{9358397C-F982-4E4B-BDDC-2A2244D5F6C4}" type="presParOf" srcId="{96CCF797-0C36-4DA4-B7E1-74BEECB6A6A9}" destId="{DAC984E9-A687-492A-821A-CA3DBF7959C4}" srcOrd="7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E0E00A53-CCC9-4937-A556-CD8A99562A0B}" type="presParOf" srcId="{96CCF797-0C36-4DA4-B7E1-74BEECB6A6A9}" destId="{1449D83A-4AD5-430C-8927-A48677E611FA}" srcOrd="8" destOrd="0" presId="urn:microsoft.com/office/officeart/2005/8/layout/orgChart1"/>
    <dgm:cxn modelId="{E0EF30AF-7C67-4813-B84A-32BBA05C3524}" type="presParOf" srcId="{96CCF797-0C36-4DA4-B7E1-74BEECB6A6A9}" destId="{6A4B54B1-CBA1-4B81-B3F5-F7490ACFD1CD}" srcOrd="9" destOrd="0" presId="urn:microsoft.com/office/officeart/2005/8/layout/orgChart1"/>
    <dgm:cxn modelId="{DE64B396-F07C-4778-9D10-7A034B0A0616}" type="presParOf" srcId="{6A4B54B1-CBA1-4B81-B3F5-F7490ACFD1CD}" destId="{7546E77A-66DF-405B-9584-DD984C7BCEE0}" srcOrd="0" destOrd="0" presId="urn:microsoft.com/office/officeart/2005/8/layout/orgChart1"/>
    <dgm:cxn modelId="{95ED170A-04D3-40E8-AA54-D1533D6B52A7}" type="presParOf" srcId="{7546E77A-66DF-405B-9584-DD984C7BCEE0}" destId="{99E1319A-67E2-4784-A802-8F3EDB725598}" srcOrd="0" destOrd="0" presId="urn:microsoft.com/office/officeart/2005/8/layout/orgChart1"/>
    <dgm:cxn modelId="{AF780DFB-351A-45A9-9D33-3943338B1A80}" type="presParOf" srcId="{7546E77A-66DF-405B-9584-DD984C7BCEE0}" destId="{41CDD012-2A7B-425A-9FF9-63FBDC3F37B5}" srcOrd="1" destOrd="0" presId="urn:microsoft.com/office/officeart/2005/8/layout/orgChart1"/>
    <dgm:cxn modelId="{94B7EEF7-EF1F-4637-BF7B-5C3521E037EB}" type="presParOf" srcId="{6A4B54B1-CBA1-4B81-B3F5-F7490ACFD1CD}" destId="{F2B9A76E-1C9C-4405-AA64-2565389DFFF1}" srcOrd="1" destOrd="0" presId="urn:microsoft.com/office/officeart/2005/8/layout/orgChart1"/>
    <dgm:cxn modelId="{D2088E73-A26E-4B25-B3E6-85E0B803D55A}" type="presParOf" srcId="{6A4B54B1-CBA1-4B81-B3F5-F7490ACFD1CD}" destId="{A04A30C6-562D-49CA-95FF-DC7003D7BDE8}" srcOrd="2" destOrd="0" presId="urn:microsoft.com/office/officeart/2005/8/layout/orgChart1"/>
    <dgm:cxn modelId="{587B960B-F1B2-461F-B136-FFFDEB05AF1D}" type="presParOf" srcId="{96CCF797-0C36-4DA4-B7E1-74BEECB6A6A9}" destId="{4C3D624E-C6C1-43B9-B241-67CD09D31527}" srcOrd="10" destOrd="0" presId="urn:microsoft.com/office/officeart/2005/8/layout/orgChart1"/>
    <dgm:cxn modelId="{79AB6EEC-F7F2-4C8C-8877-5AD79466CCB4}" type="presParOf" srcId="{96CCF797-0C36-4DA4-B7E1-74BEECB6A6A9}" destId="{26D7E0AC-D865-4E67-8E48-69898C683E1A}" srcOrd="11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B4B878BE-FA6F-4B3C-94A0-FD5130C074E2}" type="presParOf" srcId="{96CCF797-0C36-4DA4-B7E1-74BEECB6A6A9}" destId="{7E418249-D6A3-4DE8-9D38-76B5E8881F1F}" srcOrd="12" destOrd="0" presId="urn:microsoft.com/office/officeart/2005/8/layout/orgChart1"/>
    <dgm:cxn modelId="{580F6CD1-22DA-4B51-9AB9-5813997ECC3D}" type="presParOf" srcId="{96CCF797-0C36-4DA4-B7E1-74BEECB6A6A9}" destId="{EA7E1629-36AB-427B-9275-BB684B3AFAD4}" srcOrd="13" destOrd="0" presId="urn:microsoft.com/office/officeart/2005/8/layout/orgChart1"/>
    <dgm:cxn modelId="{9B193BCA-442F-4987-BEA9-DF93B5B925FD}" type="presParOf" srcId="{EA7E1629-36AB-427B-9275-BB684B3AFAD4}" destId="{565DB2BF-F3F9-488D-86FC-F0DB44CC9831}" srcOrd="0" destOrd="0" presId="urn:microsoft.com/office/officeart/2005/8/layout/orgChart1"/>
    <dgm:cxn modelId="{1159167B-9F43-4AB1-AD77-7DD017990692}" type="presParOf" srcId="{565DB2BF-F3F9-488D-86FC-F0DB44CC9831}" destId="{9E6A5F0B-E259-4A69-AF30-430DEAEEC310}" srcOrd="0" destOrd="0" presId="urn:microsoft.com/office/officeart/2005/8/layout/orgChart1"/>
    <dgm:cxn modelId="{8CEAE1A7-C256-499D-A1B5-2A1D15B9D590}" type="presParOf" srcId="{565DB2BF-F3F9-488D-86FC-F0DB44CC9831}" destId="{831C92D5-EC78-4F8D-A123-EBC2D5691563}" srcOrd="1" destOrd="0" presId="urn:microsoft.com/office/officeart/2005/8/layout/orgChart1"/>
    <dgm:cxn modelId="{4F1C2EBA-D844-4ADA-A636-01015E6112A2}" type="presParOf" srcId="{EA7E1629-36AB-427B-9275-BB684B3AFAD4}" destId="{F82FCB3E-B71E-4454-B8FD-9895C99D6272}" srcOrd="1" destOrd="0" presId="urn:microsoft.com/office/officeart/2005/8/layout/orgChart1"/>
    <dgm:cxn modelId="{E4014186-286A-42F5-AA38-0DF84F203528}" type="presParOf" srcId="{EA7E1629-36AB-427B-9275-BB684B3AFAD4}" destId="{E08C7EED-0067-4997-A02C-27C19C8BFFAD}" srcOrd="2" destOrd="0" presId="urn:microsoft.com/office/officeart/2005/8/layout/orgChart1"/>
    <dgm:cxn modelId="{073F1F73-E083-4DDE-A808-2BFC765BE246}" type="presParOf" srcId="{96CCF797-0C36-4DA4-B7E1-74BEECB6A6A9}" destId="{E02D58EA-7B05-4EBF-8F3B-3D966AC7EC0D}" srcOrd="14" destOrd="0" presId="urn:microsoft.com/office/officeart/2005/8/layout/orgChart1"/>
    <dgm:cxn modelId="{153E9D9E-B32F-4ABC-83C2-276283A229D6}" type="presParOf" srcId="{96CCF797-0C36-4DA4-B7E1-74BEECB6A6A9}" destId="{01D9B7CC-0F9E-4EFD-9215-62EF6D7B1C0B}" srcOrd="15" destOrd="0" presId="urn:microsoft.com/office/officeart/2005/8/layout/orgChart1"/>
    <dgm:cxn modelId="{04814E75-62DA-4417-92EF-D075D928BBC0}" type="presParOf" srcId="{01D9B7CC-0F9E-4EFD-9215-62EF6D7B1C0B}" destId="{9AC9BF1E-F5D0-4471-A47F-063E80BE92D9}" srcOrd="0" destOrd="0" presId="urn:microsoft.com/office/officeart/2005/8/layout/orgChart1"/>
    <dgm:cxn modelId="{90D38B26-DDDD-4797-A271-1607AB01E468}" type="presParOf" srcId="{9AC9BF1E-F5D0-4471-A47F-063E80BE92D9}" destId="{D6E7E87D-CBD4-49F4-B273-3CEF021B7B38}" srcOrd="0" destOrd="0" presId="urn:microsoft.com/office/officeart/2005/8/layout/orgChart1"/>
    <dgm:cxn modelId="{4995F7D7-07F8-4B73-9525-BE8D357D844E}" type="presParOf" srcId="{9AC9BF1E-F5D0-4471-A47F-063E80BE92D9}" destId="{C73DE222-AB80-447F-B552-76B8F501EE6E}" srcOrd="1" destOrd="0" presId="urn:microsoft.com/office/officeart/2005/8/layout/orgChart1"/>
    <dgm:cxn modelId="{72C998D0-ACA5-4AE0-AE31-A897C48C9503}" type="presParOf" srcId="{01D9B7CC-0F9E-4EFD-9215-62EF6D7B1C0B}" destId="{EF7C7959-8EC6-42EC-B725-DD77FD499C51}" srcOrd="1" destOrd="0" presId="urn:microsoft.com/office/officeart/2005/8/layout/orgChart1"/>
    <dgm:cxn modelId="{1703DB9A-39C2-4D78-ACBB-7A2317B4F383}" type="presParOf" srcId="{01D9B7CC-0F9E-4EFD-9215-62EF6D7B1C0B}" destId="{48C3FC11-08B1-45C8-ADD2-31DBC130AAE5}" srcOrd="2" destOrd="0" presId="urn:microsoft.com/office/officeart/2005/8/layout/orgChart1"/>
    <dgm:cxn modelId="{94A78BCD-897D-4ED1-86BD-91E519E4E79D}" type="presParOf" srcId="{96CCF797-0C36-4DA4-B7E1-74BEECB6A6A9}" destId="{6AD4B92B-63DC-4C6D-878B-50EC670199C7}" srcOrd="16" destOrd="0" presId="urn:microsoft.com/office/officeart/2005/8/layout/orgChart1"/>
    <dgm:cxn modelId="{ECE57019-8B4F-4C7D-B1EA-E6B359E62BEB}" type="presParOf" srcId="{96CCF797-0C36-4DA4-B7E1-74BEECB6A6A9}" destId="{738E505F-14BE-42A4-88ED-A58AF05ADF67}" srcOrd="17" destOrd="0" presId="urn:microsoft.com/office/officeart/2005/8/layout/orgChart1"/>
    <dgm:cxn modelId="{2AB590E9-92A6-4F9D-BB0C-7BA3EC5EC2C5}" type="presParOf" srcId="{738E505F-14BE-42A4-88ED-A58AF05ADF67}" destId="{44021FDD-77EC-41F8-BF38-169B6D4F550A}" srcOrd="0" destOrd="0" presId="urn:microsoft.com/office/officeart/2005/8/layout/orgChart1"/>
    <dgm:cxn modelId="{5172513D-EB07-4AD8-9178-4BF3091A00C9}" type="presParOf" srcId="{44021FDD-77EC-41F8-BF38-169B6D4F550A}" destId="{2B115011-4388-4A2C-9234-F083CAC9FAE3}" srcOrd="0" destOrd="0" presId="urn:microsoft.com/office/officeart/2005/8/layout/orgChart1"/>
    <dgm:cxn modelId="{6192D239-02C9-474C-BA59-ABD8A322D1C0}" type="presParOf" srcId="{44021FDD-77EC-41F8-BF38-169B6D4F550A}" destId="{F5A69061-8428-4271-B190-9E5CFC6A5381}" srcOrd="1" destOrd="0" presId="urn:microsoft.com/office/officeart/2005/8/layout/orgChart1"/>
    <dgm:cxn modelId="{61B3C0DB-9964-4265-B4D8-DF69F59B3B1E}" type="presParOf" srcId="{738E505F-14BE-42A4-88ED-A58AF05ADF67}" destId="{006610FE-23E9-454F-8BF0-402C09ED15B0}" srcOrd="1" destOrd="0" presId="urn:microsoft.com/office/officeart/2005/8/layout/orgChart1"/>
    <dgm:cxn modelId="{9CCB4C13-D616-46B3-B696-60128AA095BB}" type="presParOf" srcId="{738E505F-14BE-42A4-88ED-A58AF05ADF67}" destId="{AB998159-15E9-47FD-A900-31A5A8B31BF1}" srcOrd="2" destOrd="0" presId="urn:microsoft.com/office/officeart/2005/8/layout/orgChart1"/>
    <dgm:cxn modelId="{287E2E87-BD4B-4357-B9DD-1686CBE3DEA8}" type="presParOf" srcId="{96CCF797-0C36-4DA4-B7E1-74BEECB6A6A9}" destId="{9D3D1512-07A1-4D88-8827-56A4827FB660}" srcOrd="18" destOrd="0" presId="urn:microsoft.com/office/officeart/2005/8/layout/orgChart1"/>
    <dgm:cxn modelId="{44472882-4A42-4E8B-83C5-91FDA1788491}" type="presParOf" srcId="{96CCF797-0C36-4DA4-B7E1-74BEECB6A6A9}" destId="{90C491B0-4DF0-4FB0-8571-60C84B92D1F2}" srcOrd="19" destOrd="0" presId="urn:microsoft.com/office/officeart/2005/8/layout/orgChart1"/>
    <dgm:cxn modelId="{03F2E2EB-C30F-4F78-B508-496EED2D5DC5}" type="presParOf" srcId="{90C491B0-4DF0-4FB0-8571-60C84B92D1F2}" destId="{84CD3324-E6AB-4626-9813-5A35CD5546B3}" srcOrd="0" destOrd="0" presId="urn:microsoft.com/office/officeart/2005/8/layout/orgChart1"/>
    <dgm:cxn modelId="{5A1971FF-DA42-4843-87C5-CB666E00C34C}" type="presParOf" srcId="{84CD3324-E6AB-4626-9813-5A35CD5546B3}" destId="{BA7E4B26-F69D-445B-8F9D-5A5E7A4DBCAB}" srcOrd="0" destOrd="0" presId="urn:microsoft.com/office/officeart/2005/8/layout/orgChart1"/>
    <dgm:cxn modelId="{AD858F8F-7135-46B4-8DE8-F9D7E884770C}" type="presParOf" srcId="{84CD3324-E6AB-4626-9813-5A35CD5546B3}" destId="{3BB33B67-42CE-47B3-9301-95FA25BA1902}" srcOrd="1" destOrd="0" presId="urn:microsoft.com/office/officeart/2005/8/layout/orgChart1"/>
    <dgm:cxn modelId="{C585E548-9C07-40D5-9DA0-728A7B1C327E}" type="presParOf" srcId="{90C491B0-4DF0-4FB0-8571-60C84B92D1F2}" destId="{F7BC31A9-AADC-4F2B-BCAC-4278AE94BAD8}" srcOrd="1" destOrd="0" presId="urn:microsoft.com/office/officeart/2005/8/layout/orgChart1"/>
    <dgm:cxn modelId="{BB306185-6050-45FB-B92A-84F497E09A86}" type="presParOf" srcId="{90C491B0-4DF0-4FB0-8571-60C84B92D1F2}" destId="{46C772CE-BC02-493F-BBAD-D48736CEDDF7}" srcOrd="2" destOrd="0" presId="urn:microsoft.com/office/officeart/2005/8/layout/orgChart1"/>
    <dgm:cxn modelId="{4AF48029-8827-4D44-807C-22D245D29C2B}" type="presParOf" srcId="{96CCF797-0C36-4DA4-B7E1-74BEECB6A6A9}" destId="{C4D28E4D-EAD5-440C-9CBA-658614A2ADB0}" srcOrd="20" destOrd="0" presId="urn:microsoft.com/office/officeart/2005/8/layout/orgChart1"/>
    <dgm:cxn modelId="{4A3DA9EB-0ECF-4E11-A83C-343FA20AE343}" type="presParOf" srcId="{96CCF797-0C36-4DA4-B7E1-74BEECB6A6A9}" destId="{82379BDE-C487-4485-8D15-621236E412F5}" srcOrd="21" destOrd="0" presId="urn:microsoft.com/office/officeart/2005/8/layout/orgChart1"/>
    <dgm:cxn modelId="{8F35B370-E48B-4FF7-8B69-7228F922A3A8}" type="presParOf" srcId="{82379BDE-C487-4485-8D15-621236E412F5}" destId="{6B1B28B1-C56A-4104-8C84-DCC4B3B08A3F}" srcOrd="0" destOrd="0" presId="urn:microsoft.com/office/officeart/2005/8/layout/orgChart1"/>
    <dgm:cxn modelId="{AF080949-E580-4BDA-AB0A-90218248C03E}" type="presParOf" srcId="{6B1B28B1-C56A-4104-8C84-DCC4B3B08A3F}" destId="{78AE0E6E-607A-42FE-9593-E7FAED6CD72C}" srcOrd="0" destOrd="0" presId="urn:microsoft.com/office/officeart/2005/8/layout/orgChart1"/>
    <dgm:cxn modelId="{385085A6-C916-4908-8A90-02A794757D9F}" type="presParOf" srcId="{6B1B28B1-C56A-4104-8C84-DCC4B3B08A3F}" destId="{E244011A-F820-4E97-8256-3B6ADF6CC28E}" srcOrd="1" destOrd="0" presId="urn:microsoft.com/office/officeart/2005/8/layout/orgChart1"/>
    <dgm:cxn modelId="{5375DFF5-6F80-4E04-B42D-FF68E5529ACB}" type="presParOf" srcId="{82379BDE-C487-4485-8D15-621236E412F5}" destId="{8E1D9540-FB6F-4FE1-9702-1C9986662FD9}" srcOrd="1" destOrd="0" presId="urn:microsoft.com/office/officeart/2005/8/layout/orgChart1"/>
    <dgm:cxn modelId="{12C8B285-E1DB-49DD-87F8-A60A9AF4EA59}" type="presParOf" srcId="{82379BDE-C487-4485-8D15-621236E412F5}" destId="{B46E04BB-9E7F-40A6-A5DC-929BAE056E01}" srcOrd="2" destOrd="0" presId="urn:microsoft.com/office/officeart/2005/8/layout/orgChart1"/>
    <dgm:cxn modelId="{FAE5AFB0-2ECD-4E9F-A1B2-A987E7830EB8}" type="presParOf" srcId="{96CCF797-0C36-4DA4-B7E1-74BEECB6A6A9}" destId="{73E2B06C-323D-4998-9A5F-ABB0A0255215}" srcOrd="22" destOrd="0" presId="urn:microsoft.com/office/officeart/2005/8/layout/orgChart1"/>
    <dgm:cxn modelId="{E1F70AD4-3DF7-45A9-B8B6-1630A6113BAA}" type="presParOf" srcId="{96CCF797-0C36-4DA4-B7E1-74BEECB6A6A9}" destId="{D223A207-36B4-4EB1-BF27-1AD2E20040BF}" srcOrd="23" destOrd="0" presId="urn:microsoft.com/office/officeart/2005/8/layout/orgChart1"/>
    <dgm:cxn modelId="{AD7D20EB-12D9-4943-B4FA-9A3D4D570202}" type="presParOf" srcId="{D223A207-36B4-4EB1-BF27-1AD2E20040BF}" destId="{F3F15A2B-3ED2-4C36-939E-58ED05E08614}" srcOrd="0" destOrd="0" presId="urn:microsoft.com/office/officeart/2005/8/layout/orgChart1"/>
    <dgm:cxn modelId="{C673E2B9-B6F5-4907-8702-8F9F827DBE5E}" type="presParOf" srcId="{F3F15A2B-3ED2-4C36-939E-58ED05E08614}" destId="{3B73830D-32E9-45AE-8136-BADC9250A08D}" srcOrd="0" destOrd="0" presId="urn:microsoft.com/office/officeart/2005/8/layout/orgChart1"/>
    <dgm:cxn modelId="{6BD10F2D-4D8B-493F-B135-F296765A75BD}" type="presParOf" srcId="{F3F15A2B-3ED2-4C36-939E-58ED05E08614}" destId="{6E566B5D-7B59-4BDD-9561-0CA7DA2C3158}" srcOrd="1" destOrd="0" presId="urn:microsoft.com/office/officeart/2005/8/layout/orgChart1"/>
    <dgm:cxn modelId="{53AD8F40-4D30-4623-A806-D7C77D7FBA4B}" type="presParOf" srcId="{D223A207-36B4-4EB1-BF27-1AD2E20040BF}" destId="{9E6EFF21-1988-4F9D-8946-04C4AD045F61}" srcOrd="1" destOrd="0" presId="urn:microsoft.com/office/officeart/2005/8/layout/orgChart1"/>
    <dgm:cxn modelId="{D22B2A0F-12C8-4624-BCCD-366D706E6C58}" type="presParOf" srcId="{D223A207-36B4-4EB1-BF27-1AD2E20040BF}" destId="{6E9FFBFE-606C-4811-A691-FCA0FAFF83C8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Exceptions of message sequencing in the Common Domain (EMS)</a:t>
          </a:r>
          <a:endParaRPr lang="en-US" sz="1400" b="0" i="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E-EXP-EMS-M-001-Status request/response</a:t>
          </a:r>
          <a:endParaRPr lang="en-US" sz="1200" b="1" i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C7814933-DAAE-4DD1-BE06-03558AECF71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E-EXP-EMS-A-001-Status request/response with release</a:t>
          </a:r>
          <a:endParaRPr lang="en-US" sz="1200" b="1" i="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54C42498-B876-49DF-89B3-E5B9E807A64D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E-EXP-EMS-A-002-AER missing</a:t>
          </a:r>
        </a:p>
      </dgm:t>
    </dgm:pt>
    <dgm:pt modelId="{420AB2A0-D50F-4B28-9AFC-40A000DE156F}" type="parTrans" cxnId="{74E376DB-08C9-4343-BDD6-3E4A418B95CA}">
      <dgm:prSet/>
      <dgm:spPr/>
      <dgm:t>
        <a:bodyPr/>
        <a:lstStyle/>
        <a:p>
          <a:endParaRPr lang="en-GB"/>
        </a:p>
      </dgm:t>
    </dgm:pt>
    <dgm:pt modelId="{0F0AC6CB-03A1-4659-8515-E2D6E4CEFBF6}" type="sibTrans" cxnId="{74E376DB-08C9-4343-BDD6-3E4A418B95CA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33253" custScaleY="17112" custLinFactNeighborX="-445" custLinFactNeighborY="1793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 custScaleX="19691" custScaleY="17270" custLinFactNeighborX="4491" custLinFactNeighborY="-32115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3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3" custScaleX="19691" custScaleY="17270" custLinFactNeighborX="-5697" custLinFactNeighborY="-32115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3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CDB515B6-5734-4282-826A-AA289CCCA351}" type="pres">
      <dgm:prSet presAssocID="{420AB2A0-D50F-4B28-9AFC-40A000DE156F}" presName="Name48" presStyleLbl="parChTrans1D2" presStyleIdx="2" presStyleCnt="3"/>
      <dgm:spPr/>
    </dgm:pt>
    <dgm:pt modelId="{3CB74C55-8DE3-4980-A1CE-D4A0A67298FA}" type="pres">
      <dgm:prSet presAssocID="{54C42498-B876-49DF-89B3-E5B9E807A64D}" presName="hierRoot2" presStyleCnt="0">
        <dgm:presLayoutVars>
          <dgm:hierBranch val="init"/>
        </dgm:presLayoutVars>
      </dgm:prSet>
      <dgm:spPr/>
    </dgm:pt>
    <dgm:pt modelId="{310063B8-83C2-4BD8-AB05-8274037023B9}" type="pres">
      <dgm:prSet presAssocID="{54C42498-B876-49DF-89B3-E5B9E807A64D}" presName="rootComposite" presStyleCnt="0"/>
      <dgm:spPr/>
    </dgm:pt>
    <dgm:pt modelId="{36DF26E8-C65E-4960-8DB0-AEC3ABE3A450}" type="pres">
      <dgm:prSet presAssocID="{54C42498-B876-49DF-89B3-E5B9E807A64D}" presName="rootText" presStyleLbl="node2" presStyleIdx="2" presStyleCnt="3" custScaleX="19691" custScaleY="17270" custLinFactNeighborX="4794" custLinFactNeighborY="-61955">
        <dgm:presLayoutVars>
          <dgm:chPref val="3"/>
        </dgm:presLayoutVars>
      </dgm:prSet>
      <dgm:spPr/>
    </dgm:pt>
    <dgm:pt modelId="{8BF765FE-8B3B-4A9C-A8D1-F1AA0F2E5FAF}" type="pres">
      <dgm:prSet presAssocID="{54C42498-B876-49DF-89B3-E5B9E807A64D}" presName="rootConnector" presStyleLbl="node2" presStyleIdx="2" presStyleCnt="3"/>
      <dgm:spPr/>
    </dgm:pt>
    <dgm:pt modelId="{CD47A47B-9C70-464F-BD8B-6A14E5420903}" type="pres">
      <dgm:prSet presAssocID="{54C42498-B876-49DF-89B3-E5B9E807A64D}" presName="hierChild4" presStyleCnt="0"/>
      <dgm:spPr/>
    </dgm:pt>
    <dgm:pt modelId="{1712445B-5BB6-46ED-9B53-2A1D1EC76FDE}" type="pres">
      <dgm:prSet presAssocID="{54C42498-B876-49DF-89B3-E5B9E807A64D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2439B027-79DB-47E1-9D11-75E9E0C44907}" type="presOf" srcId="{54C42498-B876-49DF-89B3-E5B9E807A64D}" destId="{36DF26E8-C65E-4960-8DB0-AEC3ABE3A45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73D2A84A-F44C-4412-B8D7-C4EC7B199889}" type="presOf" srcId="{54C42498-B876-49DF-89B3-E5B9E807A64D}" destId="{8BF765FE-8B3B-4A9C-A8D1-F1AA0F2E5FAF}" srcOrd="1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74E376DB-08C9-4343-BDD6-3E4A418B95CA}" srcId="{A74FF41F-1F24-4F50-94A9-E09C08177381}" destId="{54C42498-B876-49DF-89B3-E5B9E807A64D}" srcOrd="2" destOrd="0" parTransId="{420AB2A0-D50F-4B28-9AFC-40A000DE156F}" sibTransId="{0F0AC6CB-03A1-4659-8515-E2D6E4CEFBF6}"/>
    <dgm:cxn modelId="{818AB1E3-7139-425C-8B1F-90FF88E4D8A5}" type="presOf" srcId="{420AB2A0-D50F-4B28-9AFC-40A000DE156F}" destId="{CDB515B6-5734-4282-826A-AA289CCCA351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477C2C91-EF2C-447F-BC7E-86BBAB03AD29}" type="presParOf" srcId="{96CCF797-0C36-4DA4-B7E1-74BEECB6A6A9}" destId="{CDB515B6-5734-4282-826A-AA289CCCA351}" srcOrd="4" destOrd="0" presId="urn:microsoft.com/office/officeart/2005/8/layout/orgChart1"/>
    <dgm:cxn modelId="{98B18E3B-2A6C-4A67-9FC2-274DCF9BEE93}" type="presParOf" srcId="{96CCF797-0C36-4DA4-B7E1-74BEECB6A6A9}" destId="{3CB74C55-8DE3-4980-A1CE-D4A0A67298FA}" srcOrd="5" destOrd="0" presId="urn:microsoft.com/office/officeart/2005/8/layout/orgChart1"/>
    <dgm:cxn modelId="{DE9C7D05-6B52-4CC8-8E2E-4467A39954A9}" type="presParOf" srcId="{3CB74C55-8DE3-4980-A1CE-D4A0A67298FA}" destId="{310063B8-83C2-4BD8-AB05-8274037023B9}" srcOrd="0" destOrd="0" presId="urn:microsoft.com/office/officeart/2005/8/layout/orgChart1"/>
    <dgm:cxn modelId="{C622C335-BD62-4CBA-8A77-7E89CB30C807}" type="presParOf" srcId="{310063B8-83C2-4BD8-AB05-8274037023B9}" destId="{36DF26E8-C65E-4960-8DB0-AEC3ABE3A450}" srcOrd="0" destOrd="0" presId="urn:microsoft.com/office/officeart/2005/8/layout/orgChart1"/>
    <dgm:cxn modelId="{7F9EE806-1F62-4D27-AED4-F2F1F02168BA}" type="presParOf" srcId="{310063B8-83C2-4BD8-AB05-8274037023B9}" destId="{8BF765FE-8B3B-4A9C-A8D1-F1AA0F2E5FAF}" srcOrd="1" destOrd="0" presId="urn:microsoft.com/office/officeart/2005/8/layout/orgChart1"/>
    <dgm:cxn modelId="{1DB81AAD-1D45-40E7-9803-4928B47FE654}" type="presParOf" srcId="{3CB74C55-8DE3-4980-A1CE-D4A0A67298FA}" destId="{CD47A47B-9C70-464F-BD8B-6A14E5420903}" srcOrd="1" destOrd="0" presId="urn:microsoft.com/office/officeart/2005/8/layout/orgChart1"/>
    <dgm:cxn modelId="{74EEDE00-F687-4B78-AFC0-627BD52B93B8}" type="presParOf" srcId="{3CB74C55-8DE3-4980-A1CE-D4A0A67298FA}" destId="{1712445B-5BB6-46ED-9B53-2A1D1EC76FDE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CD68A3C-8456-49F8-9A50-15B03E361BBE}">
      <dgm:prSet custT="1"/>
      <dgm:spPr>
        <a:solidFill>
          <a:schemeClr val="accent5"/>
        </a:solidFill>
      </dgm:spPr>
      <dgm:t>
        <a:bodyPr/>
        <a:lstStyle/>
        <a:p>
          <a:r>
            <a:rPr lang="en-GB" sz="1400"/>
            <a:t>Exit Summary Declaration (EXS)</a:t>
          </a:r>
          <a:endParaRPr lang="en-US" sz="1400"/>
        </a:p>
      </dgm:t>
    </dgm:pt>
    <dgm:pt modelId="{BB424B53-D0D0-47D8-A398-79E0AE08B4AC}" type="parTrans" cxnId="{6541BFF0-7153-46E2-8459-0FAE5775E8D3}">
      <dgm:prSet/>
      <dgm:spPr/>
      <dgm:t>
        <a:bodyPr/>
        <a:lstStyle/>
        <a:p>
          <a:endParaRPr lang="en-US"/>
        </a:p>
      </dgm:t>
    </dgm:pt>
    <dgm:pt modelId="{E3DD0BF9-DB04-4C7A-95D8-2F0514FC3BC6}" type="sibTrans" cxnId="{6541BFF0-7153-46E2-8459-0FAE5775E8D3}">
      <dgm:prSet/>
      <dgm:spPr/>
      <dgm:t>
        <a:bodyPr/>
        <a:lstStyle/>
        <a:p>
          <a:endParaRPr lang="en-US"/>
        </a:p>
      </dgm:t>
    </dgm:pt>
    <dgm:pt modelId="{CD1C6EE6-7A4B-46AF-9EFB-6DD076F4759F}">
      <dgm:prSet custT="1"/>
      <dgm:spPr/>
      <dgm:t>
        <a:bodyPr/>
        <a:lstStyle/>
        <a:p>
          <a:r>
            <a:rPr lang="en-US" sz="1200" dirty="0"/>
            <a:t>Core flow (CFL)</a:t>
          </a:r>
        </a:p>
      </dgm:t>
    </dgm:pt>
    <dgm:pt modelId="{0DB5C258-02C9-4A2B-BC7A-F10AF95419D2}" type="parTrans" cxnId="{0178076E-F190-4E8C-AA4B-B4F9050B0C98}">
      <dgm:prSet/>
      <dgm:spPr/>
      <dgm:t>
        <a:bodyPr/>
        <a:lstStyle/>
        <a:p>
          <a:endParaRPr lang="en-GB"/>
        </a:p>
      </dgm:t>
    </dgm:pt>
    <dgm:pt modelId="{014177EB-D502-4D02-BA9F-D9639B36CBFE}" type="sibTrans" cxnId="{0178076E-F190-4E8C-AA4B-B4F9050B0C98}">
      <dgm:prSet/>
      <dgm:spPr/>
      <dgm:t>
        <a:bodyPr/>
        <a:lstStyle/>
        <a:p>
          <a:endParaRPr lang="en-GB"/>
        </a:p>
      </dgm:t>
    </dgm:pt>
    <dgm:pt modelId="{2B91731B-AC5F-4038-A642-79CF18D63C70}">
      <dgm:prSet custT="1"/>
      <dgm:spPr/>
      <dgm:t>
        <a:bodyPr/>
        <a:lstStyle/>
        <a:p>
          <a:r>
            <a:rPr lang="en-GB" sz="1200" dirty="0"/>
            <a:t>Lodgement specific scenarios (LDG)</a:t>
          </a:r>
          <a:endParaRPr lang="en-US" sz="1200" dirty="0"/>
        </a:p>
      </dgm:t>
    </dgm:pt>
    <dgm:pt modelId="{697BDF80-577B-4D91-84E4-504B240A3AFA}" type="parTrans" cxnId="{F5DFC93C-9EAD-4652-B1DA-AA560261A41A}">
      <dgm:prSet/>
      <dgm:spPr/>
      <dgm:t>
        <a:bodyPr/>
        <a:lstStyle/>
        <a:p>
          <a:endParaRPr lang="en-GB"/>
        </a:p>
      </dgm:t>
    </dgm:pt>
    <dgm:pt modelId="{E1615841-F03D-4939-A704-07D94AEA8F86}" type="sibTrans" cxnId="{F5DFC93C-9EAD-4652-B1DA-AA560261A41A}">
      <dgm:prSet/>
      <dgm:spPr/>
      <dgm:t>
        <a:bodyPr/>
        <a:lstStyle/>
        <a:p>
          <a:endParaRPr lang="en-GB"/>
        </a:p>
      </dgm:t>
    </dgm:pt>
    <dgm:pt modelId="{DD977289-003C-47D7-AC01-5D6099D28896}">
      <dgm:prSet custT="1"/>
      <dgm:spPr/>
      <dgm:t>
        <a:bodyPr/>
        <a:lstStyle/>
        <a:p>
          <a:r>
            <a:rPr lang="en-GB" sz="1200" dirty="0"/>
            <a:t>Exit specific scenarios (EXT)</a:t>
          </a:r>
          <a:endParaRPr lang="en-US" sz="1200" dirty="0"/>
        </a:p>
      </dgm:t>
    </dgm:pt>
    <dgm:pt modelId="{102D6DAA-2997-4D3F-B09E-E99DEDC3B781}" type="parTrans" cxnId="{0D60B54E-D7E4-4B96-AD8A-3872A3145F84}">
      <dgm:prSet/>
      <dgm:spPr/>
      <dgm:t>
        <a:bodyPr/>
        <a:lstStyle/>
        <a:p>
          <a:endParaRPr lang="en-GB"/>
        </a:p>
      </dgm:t>
    </dgm:pt>
    <dgm:pt modelId="{BBAD59E8-B188-443F-8810-7AEBE7BA5A53}" type="sibTrans" cxnId="{0D60B54E-D7E4-4B96-AD8A-3872A3145F84}">
      <dgm:prSet/>
      <dgm:spPr/>
      <dgm:t>
        <a:bodyPr/>
        <a:lstStyle/>
        <a:p>
          <a:endParaRPr lang="en-GB"/>
        </a:p>
      </dgm:t>
    </dgm:pt>
    <dgm:pt modelId="{4448896C-39F5-4983-9D4F-751B0CA9DBB9}">
      <dgm:prSet custT="1"/>
      <dgm:spPr/>
      <dgm:t>
        <a:bodyPr/>
        <a:lstStyle/>
        <a:p>
          <a:r>
            <a:rPr lang="en-GB" sz="1200" dirty="0"/>
            <a:t>Diversions (DIV)</a:t>
          </a:r>
          <a:endParaRPr lang="en-US" sz="1200" dirty="0"/>
        </a:p>
      </dgm:t>
    </dgm:pt>
    <dgm:pt modelId="{FBB08F42-C0BE-4DB3-AFF7-962B15C1F561}" type="parTrans" cxnId="{D4B1636B-B1D5-4FA6-9B4D-5F85CD045850}">
      <dgm:prSet/>
      <dgm:spPr/>
      <dgm:t>
        <a:bodyPr/>
        <a:lstStyle/>
        <a:p>
          <a:endParaRPr lang="en-GB"/>
        </a:p>
      </dgm:t>
    </dgm:pt>
    <dgm:pt modelId="{1AE158C6-407D-470B-9242-CA7A9F655DBF}" type="sibTrans" cxnId="{D4B1636B-B1D5-4FA6-9B4D-5F85CD045850}">
      <dgm:prSet/>
      <dgm:spPr/>
      <dgm:t>
        <a:bodyPr/>
        <a:lstStyle/>
        <a:p>
          <a:endParaRPr lang="en-GB"/>
        </a:p>
      </dgm:t>
    </dgm:pt>
    <dgm:pt modelId="{22EAA823-E391-407F-93D6-628657988EAC}">
      <dgm:prSet custT="1"/>
      <dgm:spPr/>
      <dgm:t>
        <a:bodyPr/>
        <a:lstStyle/>
        <a:p>
          <a:r>
            <a:rPr lang="en-GB" sz="1200" dirty="0"/>
            <a:t>Exit Summary Declaration Invalidation (INV</a:t>
          </a:r>
          <a:r>
            <a:rPr lang="en-GB" sz="1600" dirty="0"/>
            <a:t>)</a:t>
          </a:r>
          <a:endParaRPr lang="en-US" sz="1600" dirty="0"/>
        </a:p>
      </dgm:t>
    </dgm:pt>
    <dgm:pt modelId="{05538AE1-8FFB-41FE-9427-939B15127CAA}" type="parTrans" cxnId="{1D940B46-BCA9-495B-8669-E396854F0008}">
      <dgm:prSet/>
      <dgm:spPr/>
      <dgm:t>
        <a:bodyPr/>
        <a:lstStyle/>
        <a:p>
          <a:endParaRPr lang="en-GB"/>
        </a:p>
      </dgm:t>
    </dgm:pt>
    <dgm:pt modelId="{0198CDFF-B92C-4F11-846C-81EAE7717128}" type="sibTrans" cxnId="{1D940B46-BCA9-495B-8669-E396854F0008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5E08C10-CB10-4B77-B9C7-CC32F0E084FB}" type="pres">
      <dgm:prSet presAssocID="{CCD68A3C-8456-49F8-9A50-15B03E361BBE}" presName="hierRoot1" presStyleCnt="0">
        <dgm:presLayoutVars>
          <dgm:hierBranch val="hang"/>
        </dgm:presLayoutVars>
      </dgm:prSet>
      <dgm:spPr/>
    </dgm:pt>
    <dgm:pt modelId="{9D6AC812-D714-4008-983E-1E3D656E9121}" type="pres">
      <dgm:prSet presAssocID="{CCD68A3C-8456-49F8-9A50-15B03E361BBE}" presName="rootComposite1" presStyleCnt="0"/>
      <dgm:spPr/>
    </dgm:pt>
    <dgm:pt modelId="{F6D9E558-6207-4EB2-8AA9-8AB57588B83C}" type="pres">
      <dgm:prSet presAssocID="{CCD68A3C-8456-49F8-9A50-15B03E361BBE}" presName="rootText1" presStyleLbl="node0" presStyleIdx="0" presStyleCnt="1" custScaleX="68519" custScaleY="53546">
        <dgm:presLayoutVars>
          <dgm:chPref val="3"/>
        </dgm:presLayoutVars>
      </dgm:prSet>
      <dgm:spPr/>
    </dgm:pt>
    <dgm:pt modelId="{AC788A0F-03B1-479C-87E5-9C27F8A07B10}" type="pres">
      <dgm:prSet presAssocID="{CCD68A3C-8456-49F8-9A50-15B03E361BBE}" presName="rootConnector1" presStyleLbl="node1" presStyleIdx="0" presStyleCnt="0"/>
      <dgm:spPr/>
    </dgm:pt>
    <dgm:pt modelId="{F246ACA9-92E2-4523-9B1B-3FD433955C13}" type="pres">
      <dgm:prSet presAssocID="{CCD68A3C-8456-49F8-9A50-15B03E361BBE}" presName="hierChild2" presStyleCnt="0"/>
      <dgm:spPr/>
    </dgm:pt>
    <dgm:pt modelId="{ADD47955-0C31-4993-83D1-767AA86EA8F2}" type="pres">
      <dgm:prSet presAssocID="{0DB5C258-02C9-4A2B-BC7A-F10AF95419D2}" presName="Name48" presStyleLbl="parChTrans1D2" presStyleIdx="0" presStyleCnt="5"/>
      <dgm:spPr/>
    </dgm:pt>
    <dgm:pt modelId="{B3821A9D-8B0D-4575-80F1-1A449433E51F}" type="pres">
      <dgm:prSet presAssocID="{CD1C6EE6-7A4B-46AF-9EFB-6DD076F4759F}" presName="hierRoot2" presStyleCnt="0">
        <dgm:presLayoutVars>
          <dgm:hierBranch val="init"/>
        </dgm:presLayoutVars>
      </dgm:prSet>
      <dgm:spPr/>
    </dgm:pt>
    <dgm:pt modelId="{B52AFEA6-3007-4814-9C55-9099BEA1A51C}" type="pres">
      <dgm:prSet presAssocID="{CD1C6EE6-7A4B-46AF-9EFB-6DD076F4759F}" presName="rootComposite" presStyleCnt="0"/>
      <dgm:spPr/>
    </dgm:pt>
    <dgm:pt modelId="{C58CBDC0-ED12-47E7-911A-3AF3E1156D1F}" type="pres">
      <dgm:prSet presAssocID="{CD1C6EE6-7A4B-46AF-9EFB-6DD076F4759F}" presName="rootText" presStyleLbl="node2" presStyleIdx="0" presStyleCnt="5" custScaleX="60546" custScaleY="57309">
        <dgm:presLayoutVars>
          <dgm:chPref val="3"/>
        </dgm:presLayoutVars>
      </dgm:prSet>
      <dgm:spPr/>
    </dgm:pt>
    <dgm:pt modelId="{AAF565E0-61DE-4D8B-ADA7-F822BA3A4682}" type="pres">
      <dgm:prSet presAssocID="{CD1C6EE6-7A4B-46AF-9EFB-6DD076F4759F}" presName="rootConnector" presStyleLbl="node2" presStyleIdx="0" presStyleCnt="5"/>
      <dgm:spPr/>
    </dgm:pt>
    <dgm:pt modelId="{FBA9EF26-11FC-40F7-BCEC-81F0CFDDE24A}" type="pres">
      <dgm:prSet presAssocID="{CD1C6EE6-7A4B-46AF-9EFB-6DD076F4759F}" presName="hierChild4" presStyleCnt="0"/>
      <dgm:spPr/>
    </dgm:pt>
    <dgm:pt modelId="{26569F07-C7CA-4AB9-BB2C-5D6B5FBF9BA5}" type="pres">
      <dgm:prSet presAssocID="{CD1C6EE6-7A4B-46AF-9EFB-6DD076F4759F}" presName="hierChild5" presStyleCnt="0"/>
      <dgm:spPr/>
    </dgm:pt>
    <dgm:pt modelId="{53C48390-0119-4F04-AAEE-FBC1E464EFC9}" type="pres">
      <dgm:prSet presAssocID="{697BDF80-577B-4D91-84E4-504B240A3AFA}" presName="Name48" presStyleLbl="parChTrans1D2" presStyleIdx="1" presStyleCnt="5"/>
      <dgm:spPr/>
    </dgm:pt>
    <dgm:pt modelId="{99AA9F19-D183-4EF3-A61E-AF57A91CBD2C}" type="pres">
      <dgm:prSet presAssocID="{2B91731B-AC5F-4038-A642-79CF18D63C70}" presName="hierRoot2" presStyleCnt="0">
        <dgm:presLayoutVars>
          <dgm:hierBranch val="init"/>
        </dgm:presLayoutVars>
      </dgm:prSet>
      <dgm:spPr/>
    </dgm:pt>
    <dgm:pt modelId="{0DF1668E-BB30-4ECF-A26E-F5521AE950EC}" type="pres">
      <dgm:prSet presAssocID="{2B91731B-AC5F-4038-A642-79CF18D63C70}" presName="rootComposite" presStyleCnt="0"/>
      <dgm:spPr/>
    </dgm:pt>
    <dgm:pt modelId="{7232B298-DBDA-419A-B70B-BC3FBC5B7CAA}" type="pres">
      <dgm:prSet presAssocID="{2B91731B-AC5F-4038-A642-79CF18D63C70}" presName="rootText" presStyleLbl="node2" presStyleIdx="1" presStyleCnt="5" custScaleX="60546" custScaleY="57309">
        <dgm:presLayoutVars>
          <dgm:chPref val="3"/>
        </dgm:presLayoutVars>
      </dgm:prSet>
      <dgm:spPr/>
    </dgm:pt>
    <dgm:pt modelId="{59C5ACC6-0DD8-4407-BE89-620E4093FADA}" type="pres">
      <dgm:prSet presAssocID="{2B91731B-AC5F-4038-A642-79CF18D63C70}" presName="rootConnector" presStyleLbl="node2" presStyleIdx="1" presStyleCnt="5"/>
      <dgm:spPr/>
    </dgm:pt>
    <dgm:pt modelId="{87DFD852-646B-4C36-905C-9211E66BFAAF}" type="pres">
      <dgm:prSet presAssocID="{2B91731B-AC5F-4038-A642-79CF18D63C70}" presName="hierChild4" presStyleCnt="0"/>
      <dgm:spPr/>
    </dgm:pt>
    <dgm:pt modelId="{42373CDD-8FEB-4D52-ADC0-36517168CD7D}" type="pres">
      <dgm:prSet presAssocID="{2B91731B-AC5F-4038-A642-79CF18D63C70}" presName="hierChild5" presStyleCnt="0"/>
      <dgm:spPr/>
    </dgm:pt>
    <dgm:pt modelId="{2F1AE8FC-3D7A-40E5-BB80-1781D0359DCA}" type="pres">
      <dgm:prSet presAssocID="{102D6DAA-2997-4D3F-B09E-E99DEDC3B781}" presName="Name48" presStyleLbl="parChTrans1D2" presStyleIdx="2" presStyleCnt="5"/>
      <dgm:spPr/>
    </dgm:pt>
    <dgm:pt modelId="{AB924B25-B9EF-4B98-9E7E-F3C3CC5B9599}" type="pres">
      <dgm:prSet presAssocID="{DD977289-003C-47D7-AC01-5D6099D28896}" presName="hierRoot2" presStyleCnt="0">
        <dgm:presLayoutVars>
          <dgm:hierBranch val="init"/>
        </dgm:presLayoutVars>
      </dgm:prSet>
      <dgm:spPr/>
    </dgm:pt>
    <dgm:pt modelId="{EC7F5E8F-D0B4-44DC-954B-430FBAF138C2}" type="pres">
      <dgm:prSet presAssocID="{DD977289-003C-47D7-AC01-5D6099D28896}" presName="rootComposite" presStyleCnt="0"/>
      <dgm:spPr/>
    </dgm:pt>
    <dgm:pt modelId="{EFF76582-944D-4135-AFAF-316FA1BB03A7}" type="pres">
      <dgm:prSet presAssocID="{DD977289-003C-47D7-AC01-5D6099D28896}" presName="rootText" presStyleLbl="node2" presStyleIdx="2" presStyleCnt="5" custScaleX="60546" custScaleY="57309">
        <dgm:presLayoutVars>
          <dgm:chPref val="3"/>
        </dgm:presLayoutVars>
      </dgm:prSet>
      <dgm:spPr/>
    </dgm:pt>
    <dgm:pt modelId="{7746CBAA-CCC8-4293-82FC-84C5425AE138}" type="pres">
      <dgm:prSet presAssocID="{DD977289-003C-47D7-AC01-5D6099D28896}" presName="rootConnector" presStyleLbl="node2" presStyleIdx="2" presStyleCnt="5"/>
      <dgm:spPr/>
    </dgm:pt>
    <dgm:pt modelId="{A505642D-D279-4606-A386-7F2C91D0B63A}" type="pres">
      <dgm:prSet presAssocID="{DD977289-003C-47D7-AC01-5D6099D28896}" presName="hierChild4" presStyleCnt="0"/>
      <dgm:spPr/>
    </dgm:pt>
    <dgm:pt modelId="{7CC12C0B-E8EE-41BD-B550-9D9240492DCD}" type="pres">
      <dgm:prSet presAssocID="{DD977289-003C-47D7-AC01-5D6099D28896}" presName="hierChild5" presStyleCnt="0"/>
      <dgm:spPr/>
    </dgm:pt>
    <dgm:pt modelId="{DE725C7D-F3C1-4222-A002-1278E573506A}" type="pres">
      <dgm:prSet presAssocID="{FBB08F42-C0BE-4DB3-AFF7-962B15C1F561}" presName="Name48" presStyleLbl="parChTrans1D2" presStyleIdx="3" presStyleCnt="5"/>
      <dgm:spPr/>
    </dgm:pt>
    <dgm:pt modelId="{4D2B62FB-FB5A-4ADB-88B3-E84C1249D934}" type="pres">
      <dgm:prSet presAssocID="{4448896C-39F5-4983-9D4F-751B0CA9DBB9}" presName="hierRoot2" presStyleCnt="0">
        <dgm:presLayoutVars>
          <dgm:hierBranch val="init"/>
        </dgm:presLayoutVars>
      </dgm:prSet>
      <dgm:spPr/>
    </dgm:pt>
    <dgm:pt modelId="{CE13F892-4B7F-434E-920F-B013A687256D}" type="pres">
      <dgm:prSet presAssocID="{4448896C-39F5-4983-9D4F-751B0CA9DBB9}" presName="rootComposite" presStyleCnt="0"/>
      <dgm:spPr/>
    </dgm:pt>
    <dgm:pt modelId="{04A93617-0DF9-4475-9BDE-25FADCCD4053}" type="pres">
      <dgm:prSet presAssocID="{4448896C-39F5-4983-9D4F-751B0CA9DBB9}" presName="rootText" presStyleLbl="node2" presStyleIdx="3" presStyleCnt="5" custScaleX="60546" custScaleY="57309">
        <dgm:presLayoutVars>
          <dgm:chPref val="3"/>
        </dgm:presLayoutVars>
      </dgm:prSet>
      <dgm:spPr/>
    </dgm:pt>
    <dgm:pt modelId="{E20D4B0B-E31B-4188-B9FB-4A395079B648}" type="pres">
      <dgm:prSet presAssocID="{4448896C-39F5-4983-9D4F-751B0CA9DBB9}" presName="rootConnector" presStyleLbl="node2" presStyleIdx="3" presStyleCnt="5"/>
      <dgm:spPr/>
    </dgm:pt>
    <dgm:pt modelId="{6A932070-83EA-4DDA-9FD2-4D9736F4F720}" type="pres">
      <dgm:prSet presAssocID="{4448896C-39F5-4983-9D4F-751B0CA9DBB9}" presName="hierChild4" presStyleCnt="0"/>
      <dgm:spPr/>
    </dgm:pt>
    <dgm:pt modelId="{F7E0C5EB-FD1E-46BB-8804-CC9D608A9465}" type="pres">
      <dgm:prSet presAssocID="{4448896C-39F5-4983-9D4F-751B0CA9DBB9}" presName="hierChild5" presStyleCnt="0"/>
      <dgm:spPr/>
    </dgm:pt>
    <dgm:pt modelId="{FAA4CCE4-0931-481A-A006-5F3DB5D1B837}" type="pres">
      <dgm:prSet presAssocID="{05538AE1-8FFB-41FE-9427-939B15127CAA}" presName="Name48" presStyleLbl="parChTrans1D2" presStyleIdx="4" presStyleCnt="5"/>
      <dgm:spPr/>
    </dgm:pt>
    <dgm:pt modelId="{1329630F-8B58-4E57-A356-89A9073EAC3E}" type="pres">
      <dgm:prSet presAssocID="{22EAA823-E391-407F-93D6-628657988EAC}" presName="hierRoot2" presStyleCnt="0">
        <dgm:presLayoutVars>
          <dgm:hierBranch val="init"/>
        </dgm:presLayoutVars>
      </dgm:prSet>
      <dgm:spPr/>
    </dgm:pt>
    <dgm:pt modelId="{D6F9FE92-2B20-4F63-8381-0747A85028B6}" type="pres">
      <dgm:prSet presAssocID="{22EAA823-E391-407F-93D6-628657988EAC}" presName="rootComposite" presStyleCnt="0"/>
      <dgm:spPr/>
    </dgm:pt>
    <dgm:pt modelId="{7075B43C-9B0A-4A78-9E51-9492807E45EB}" type="pres">
      <dgm:prSet presAssocID="{22EAA823-E391-407F-93D6-628657988EAC}" presName="rootText" presStyleLbl="node2" presStyleIdx="4" presStyleCnt="5" custScaleX="60546" custScaleY="57309">
        <dgm:presLayoutVars>
          <dgm:chPref val="3"/>
        </dgm:presLayoutVars>
      </dgm:prSet>
      <dgm:spPr/>
    </dgm:pt>
    <dgm:pt modelId="{5AED2B04-2235-470A-9B91-782BE4113F58}" type="pres">
      <dgm:prSet presAssocID="{22EAA823-E391-407F-93D6-628657988EAC}" presName="rootConnector" presStyleLbl="node2" presStyleIdx="4" presStyleCnt="5"/>
      <dgm:spPr/>
    </dgm:pt>
    <dgm:pt modelId="{B56B1D10-79C0-4D78-ABF4-0CB7E83669AC}" type="pres">
      <dgm:prSet presAssocID="{22EAA823-E391-407F-93D6-628657988EAC}" presName="hierChild4" presStyleCnt="0"/>
      <dgm:spPr/>
    </dgm:pt>
    <dgm:pt modelId="{B9ACB511-50B1-49B0-8186-5D414FA55753}" type="pres">
      <dgm:prSet presAssocID="{22EAA823-E391-407F-93D6-628657988EAC}" presName="hierChild5" presStyleCnt="0"/>
      <dgm:spPr/>
    </dgm:pt>
    <dgm:pt modelId="{19430091-3CCA-469D-8087-049B06A6E2A9}" type="pres">
      <dgm:prSet presAssocID="{CCD68A3C-8456-49F8-9A50-15B03E361BBE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5C73CF1A-DD0C-404F-9D9D-F12E876A496E}" type="presOf" srcId="{05538AE1-8FFB-41FE-9427-939B15127CAA}" destId="{FAA4CCE4-0931-481A-A006-5F3DB5D1B837}" srcOrd="0" destOrd="0" presId="urn:microsoft.com/office/officeart/2005/8/layout/orgChart1"/>
    <dgm:cxn modelId="{E0EBCA1C-4490-44BD-BEF2-65B4FBA45271}" type="presOf" srcId="{22EAA823-E391-407F-93D6-628657988EAC}" destId="{5AED2B04-2235-470A-9B91-782BE4113F58}" srcOrd="1" destOrd="0" presId="urn:microsoft.com/office/officeart/2005/8/layout/orgChart1"/>
    <dgm:cxn modelId="{1CCE1A24-1934-4CBC-BFEF-48A416D9F1C9}" type="presOf" srcId="{DD977289-003C-47D7-AC01-5D6099D28896}" destId="{7746CBAA-CCC8-4293-82FC-84C5425AE138}" srcOrd="1" destOrd="0" presId="urn:microsoft.com/office/officeart/2005/8/layout/orgChart1"/>
    <dgm:cxn modelId="{E184692B-0FD8-4590-B570-C223A8936B58}" type="presOf" srcId="{4448896C-39F5-4983-9D4F-751B0CA9DBB9}" destId="{E20D4B0B-E31B-4188-B9FB-4A395079B648}" srcOrd="1" destOrd="0" presId="urn:microsoft.com/office/officeart/2005/8/layout/orgChart1"/>
    <dgm:cxn modelId="{F5DFC93C-9EAD-4652-B1DA-AA560261A41A}" srcId="{CCD68A3C-8456-49F8-9A50-15B03E361BBE}" destId="{2B91731B-AC5F-4038-A642-79CF18D63C70}" srcOrd="1" destOrd="0" parTransId="{697BDF80-577B-4D91-84E4-504B240A3AFA}" sibTransId="{E1615841-F03D-4939-A704-07D94AEA8F86}"/>
    <dgm:cxn modelId="{F1196C44-1B4F-45A0-BB8A-2168AED0BA4E}" type="presOf" srcId="{CD1C6EE6-7A4B-46AF-9EFB-6DD076F4759F}" destId="{C58CBDC0-ED12-47E7-911A-3AF3E1156D1F}" srcOrd="0" destOrd="0" presId="urn:microsoft.com/office/officeart/2005/8/layout/orgChart1"/>
    <dgm:cxn modelId="{1D940B46-BCA9-495B-8669-E396854F0008}" srcId="{CCD68A3C-8456-49F8-9A50-15B03E361BBE}" destId="{22EAA823-E391-407F-93D6-628657988EAC}" srcOrd="4" destOrd="0" parTransId="{05538AE1-8FFB-41FE-9427-939B15127CAA}" sibTransId="{0198CDFF-B92C-4F11-846C-81EAE7717128}"/>
    <dgm:cxn modelId="{D4B1636B-B1D5-4FA6-9B4D-5F85CD045850}" srcId="{CCD68A3C-8456-49F8-9A50-15B03E361BBE}" destId="{4448896C-39F5-4983-9D4F-751B0CA9DBB9}" srcOrd="3" destOrd="0" parTransId="{FBB08F42-C0BE-4DB3-AFF7-962B15C1F561}" sibTransId="{1AE158C6-407D-470B-9242-CA7A9F655DBF}"/>
    <dgm:cxn modelId="{ADFD566B-7A63-4543-A5F3-B002B3A53394}" type="presOf" srcId="{CD1C6EE6-7A4B-46AF-9EFB-6DD076F4759F}" destId="{AAF565E0-61DE-4D8B-ADA7-F822BA3A4682}" srcOrd="1" destOrd="0" presId="urn:microsoft.com/office/officeart/2005/8/layout/orgChart1"/>
    <dgm:cxn modelId="{0178076E-F190-4E8C-AA4B-B4F9050B0C98}" srcId="{CCD68A3C-8456-49F8-9A50-15B03E361BBE}" destId="{CD1C6EE6-7A4B-46AF-9EFB-6DD076F4759F}" srcOrd="0" destOrd="0" parTransId="{0DB5C258-02C9-4A2B-BC7A-F10AF95419D2}" sibTransId="{014177EB-D502-4D02-BA9F-D9639B36CBFE}"/>
    <dgm:cxn modelId="{0D60B54E-D7E4-4B96-AD8A-3872A3145F84}" srcId="{CCD68A3C-8456-49F8-9A50-15B03E361BBE}" destId="{DD977289-003C-47D7-AC01-5D6099D28896}" srcOrd="2" destOrd="0" parTransId="{102D6DAA-2997-4D3F-B09E-E99DEDC3B781}" sibTransId="{BBAD59E8-B188-443F-8810-7AEBE7BA5A53}"/>
    <dgm:cxn modelId="{90BC9070-A33E-46F7-BE73-1032C8CCAD08}" type="presOf" srcId="{CCD68A3C-8456-49F8-9A50-15B03E361BBE}" destId="{F6D9E558-6207-4EB2-8AA9-8AB57588B83C}" srcOrd="0" destOrd="0" presId="urn:microsoft.com/office/officeart/2005/8/layout/orgChart1"/>
    <dgm:cxn modelId="{814BEA54-7026-4DE3-9D6F-7E631B0617AA}" type="presOf" srcId="{697BDF80-577B-4D91-84E4-504B240A3AFA}" destId="{53C48390-0119-4F04-AAEE-FBC1E464EFC9}" srcOrd="0" destOrd="0" presId="urn:microsoft.com/office/officeart/2005/8/layout/orgChart1"/>
    <dgm:cxn modelId="{8123F754-E793-4F4F-8D9C-1D35B87163E2}" type="presOf" srcId="{DD977289-003C-47D7-AC01-5D6099D28896}" destId="{EFF76582-944D-4135-AFAF-316FA1BB03A7}" srcOrd="0" destOrd="0" presId="urn:microsoft.com/office/officeart/2005/8/layout/orgChart1"/>
    <dgm:cxn modelId="{AB433877-70A3-4DC2-952A-A1C29E32CD3D}" type="presOf" srcId="{2B91731B-AC5F-4038-A642-79CF18D63C70}" destId="{7232B298-DBDA-419A-B70B-BC3FBC5B7CAA}" srcOrd="0" destOrd="0" presId="urn:microsoft.com/office/officeart/2005/8/layout/orgChart1"/>
    <dgm:cxn modelId="{DD5CED5A-40D5-432D-AF6E-BC2D38D056C3}" type="presOf" srcId="{0DB5C258-02C9-4A2B-BC7A-F10AF95419D2}" destId="{ADD47955-0C31-4993-83D1-767AA86EA8F2}" srcOrd="0" destOrd="0" presId="urn:microsoft.com/office/officeart/2005/8/layout/orgChart1"/>
    <dgm:cxn modelId="{F6A01F83-784E-477E-90A4-537E93F2B72E}" type="presOf" srcId="{102D6DAA-2997-4D3F-B09E-E99DEDC3B781}" destId="{2F1AE8FC-3D7A-40E5-BB80-1781D0359DCA}" srcOrd="0" destOrd="0" presId="urn:microsoft.com/office/officeart/2005/8/layout/orgChart1"/>
    <dgm:cxn modelId="{6A790A84-5E65-4F85-8F8C-0367356C8E20}" type="presOf" srcId="{4448896C-39F5-4983-9D4F-751B0CA9DBB9}" destId="{04A93617-0DF9-4475-9BDE-25FADCCD4053}" srcOrd="0" destOrd="0" presId="urn:microsoft.com/office/officeart/2005/8/layout/orgChart1"/>
    <dgm:cxn modelId="{8ED59C88-04D2-4FF6-9D76-A80581DB921B}" type="presOf" srcId="{22EAA823-E391-407F-93D6-628657988EAC}" destId="{7075B43C-9B0A-4A78-9E51-9492807E45EB}" srcOrd="0" destOrd="0" presId="urn:microsoft.com/office/officeart/2005/8/layout/orgChart1"/>
    <dgm:cxn modelId="{2919ECB3-A678-426B-95FD-74A8FB90C4E8}" type="presOf" srcId="{2B91731B-AC5F-4038-A642-79CF18D63C70}" destId="{59C5ACC6-0DD8-4407-BE89-620E4093FADA}" srcOrd="1" destOrd="0" presId="urn:microsoft.com/office/officeart/2005/8/layout/orgChart1"/>
    <dgm:cxn modelId="{935B6EB8-6E80-49BF-885A-0A42260D7A55}" type="presOf" srcId="{CCD68A3C-8456-49F8-9A50-15B03E361BBE}" destId="{AC788A0F-03B1-479C-87E5-9C27F8A07B10}" srcOrd="1" destOrd="0" presId="urn:microsoft.com/office/officeart/2005/8/layout/orgChart1"/>
    <dgm:cxn modelId="{A5EFA1C0-C870-4615-9D5A-00498BB21238}" type="presOf" srcId="{FBB08F42-C0BE-4DB3-AFF7-962B15C1F561}" destId="{DE725C7D-F3C1-4222-A002-1278E573506A}" srcOrd="0" destOrd="0" presId="urn:microsoft.com/office/officeart/2005/8/layout/orgChart1"/>
    <dgm:cxn modelId="{6541BFF0-7153-46E2-8459-0FAE5775E8D3}" srcId="{16C4D868-E0DA-4FCB-A56B-324F16F2D64C}" destId="{CCD68A3C-8456-49F8-9A50-15B03E361BBE}" srcOrd="0" destOrd="0" parTransId="{BB424B53-D0D0-47D8-A398-79E0AE08B4AC}" sibTransId="{E3DD0BF9-DB04-4C7A-95D8-2F0514FC3BC6}"/>
    <dgm:cxn modelId="{EE7789E1-F36D-4A65-9812-EE77014F438D}" type="presParOf" srcId="{EC9D75CF-9F07-44D3-86FD-FF79B33ECBF0}" destId="{25E08C10-CB10-4B77-B9C7-CC32F0E084FB}" srcOrd="0" destOrd="0" presId="urn:microsoft.com/office/officeart/2005/8/layout/orgChart1"/>
    <dgm:cxn modelId="{F7901B32-1472-4132-8922-687CBC3AB2A9}" type="presParOf" srcId="{25E08C10-CB10-4B77-B9C7-CC32F0E084FB}" destId="{9D6AC812-D714-4008-983E-1E3D656E9121}" srcOrd="0" destOrd="0" presId="urn:microsoft.com/office/officeart/2005/8/layout/orgChart1"/>
    <dgm:cxn modelId="{41E2A8E0-ECED-416D-A67A-3156EFD83600}" type="presParOf" srcId="{9D6AC812-D714-4008-983E-1E3D656E9121}" destId="{F6D9E558-6207-4EB2-8AA9-8AB57588B83C}" srcOrd="0" destOrd="0" presId="urn:microsoft.com/office/officeart/2005/8/layout/orgChart1"/>
    <dgm:cxn modelId="{FC0CF448-E6BE-4483-B287-458ED34729C7}" type="presParOf" srcId="{9D6AC812-D714-4008-983E-1E3D656E9121}" destId="{AC788A0F-03B1-479C-87E5-9C27F8A07B10}" srcOrd="1" destOrd="0" presId="urn:microsoft.com/office/officeart/2005/8/layout/orgChart1"/>
    <dgm:cxn modelId="{BC4A99AA-E870-4FCC-9516-A8CFF03CAE70}" type="presParOf" srcId="{25E08C10-CB10-4B77-B9C7-CC32F0E084FB}" destId="{F246ACA9-92E2-4523-9B1B-3FD433955C13}" srcOrd="1" destOrd="0" presId="urn:microsoft.com/office/officeart/2005/8/layout/orgChart1"/>
    <dgm:cxn modelId="{3C57550E-3EBA-49AB-B86F-F6B9F0DB9399}" type="presParOf" srcId="{F246ACA9-92E2-4523-9B1B-3FD433955C13}" destId="{ADD47955-0C31-4993-83D1-767AA86EA8F2}" srcOrd="0" destOrd="0" presId="urn:microsoft.com/office/officeart/2005/8/layout/orgChart1"/>
    <dgm:cxn modelId="{DFBD8695-B614-4E99-8E72-969D0E13BC18}" type="presParOf" srcId="{F246ACA9-92E2-4523-9B1B-3FD433955C13}" destId="{B3821A9D-8B0D-4575-80F1-1A449433E51F}" srcOrd="1" destOrd="0" presId="urn:microsoft.com/office/officeart/2005/8/layout/orgChart1"/>
    <dgm:cxn modelId="{E2EA0E2F-B705-4E9A-A28C-8BCEABF298E5}" type="presParOf" srcId="{B3821A9D-8B0D-4575-80F1-1A449433E51F}" destId="{B52AFEA6-3007-4814-9C55-9099BEA1A51C}" srcOrd="0" destOrd="0" presId="urn:microsoft.com/office/officeart/2005/8/layout/orgChart1"/>
    <dgm:cxn modelId="{CAB70B76-ACE7-48D6-ACD5-917EBA9202B7}" type="presParOf" srcId="{B52AFEA6-3007-4814-9C55-9099BEA1A51C}" destId="{C58CBDC0-ED12-47E7-911A-3AF3E1156D1F}" srcOrd="0" destOrd="0" presId="urn:microsoft.com/office/officeart/2005/8/layout/orgChart1"/>
    <dgm:cxn modelId="{709761A7-0E19-4953-8100-40E549CB73D8}" type="presParOf" srcId="{B52AFEA6-3007-4814-9C55-9099BEA1A51C}" destId="{AAF565E0-61DE-4D8B-ADA7-F822BA3A4682}" srcOrd="1" destOrd="0" presId="urn:microsoft.com/office/officeart/2005/8/layout/orgChart1"/>
    <dgm:cxn modelId="{AB870F20-E9C1-46E4-9C88-CBED75EA505C}" type="presParOf" srcId="{B3821A9D-8B0D-4575-80F1-1A449433E51F}" destId="{FBA9EF26-11FC-40F7-BCEC-81F0CFDDE24A}" srcOrd="1" destOrd="0" presId="urn:microsoft.com/office/officeart/2005/8/layout/orgChart1"/>
    <dgm:cxn modelId="{20ABFD57-BF36-41DC-8A57-B074D5AC3D89}" type="presParOf" srcId="{B3821A9D-8B0D-4575-80F1-1A449433E51F}" destId="{26569F07-C7CA-4AB9-BB2C-5D6B5FBF9BA5}" srcOrd="2" destOrd="0" presId="urn:microsoft.com/office/officeart/2005/8/layout/orgChart1"/>
    <dgm:cxn modelId="{DE02FC50-5131-4FB8-99B3-CF3099E95E32}" type="presParOf" srcId="{F246ACA9-92E2-4523-9B1B-3FD433955C13}" destId="{53C48390-0119-4F04-AAEE-FBC1E464EFC9}" srcOrd="2" destOrd="0" presId="urn:microsoft.com/office/officeart/2005/8/layout/orgChart1"/>
    <dgm:cxn modelId="{672D1588-4C5F-4E87-ADCB-3BA10DAB01CA}" type="presParOf" srcId="{F246ACA9-92E2-4523-9B1B-3FD433955C13}" destId="{99AA9F19-D183-4EF3-A61E-AF57A91CBD2C}" srcOrd="3" destOrd="0" presId="urn:microsoft.com/office/officeart/2005/8/layout/orgChart1"/>
    <dgm:cxn modelId="{19D192C4-CCA7-4415-8B61-5E2A444D4FD5}" type="presParOf" srcId="{99AA9F19-D183-4EF3-A61E-AF57A91CBD2C}" destId="{0DF1668E-BB30-4ECF-A26E-F5521AE950EC}" srcOrd="0" destOrd="0" presId="urn:microsoft.com/office/officeart/2005/8/layout/orgChart1"/>
    <dgm:cxn modelId="{7B993C06-8E51-41FE-AE1C-5609A3AABD6B}" type="presParOf" srcId="{0DF1668E-BB30-4ECF-A26E-F5521AE950EC}" destId="{7232B298-DBDA-419A-B70B-BC3FBC5B7CAA}" srcOrd="0" destOrd="0" presId="urn:microsoft.com/office/officeart/2005/8/layout/orgChart1"/>
    <dgm:cxn modelId="{8D4A26CD-08B4-4E3D-ACB8-B6B0C50EEE39}" type="presParOf" srcId="{0DF1668E-BB30-4ECF-A26E-F5521AE950EC}" destId="{59C5ACC6-0DD8-4407-BE89-620E4093FADA}" srcOrd="1" destOrd="0" presId="urn:microsoft.com/office/officeart/2005/8/layout/orgChart1"/>
    <dgm:cxn modelId="{5F5B10DC-1F4D-49A5-B1C9-EF3AAD8E7348}" type="presParOf" srcId="{99AA9F19-D183-4EF3-A61E-AF57A91CBD2C}" destId="{87DFD852-646B-4C36-905C-9211E66BFAAF}" srcOrd="1" destOrd="0" presId="urn:microsoft.com/office/officeart/2005/8/layout/orgChart1"/>
    <dgm:cxn modelId="{CB0F6323-CCB9-4E2E-9B88-7D055AFF176A}" type="presParOf" srcId="{99AA9F19-D183-4EF3-A61E-AF57A91CBD2C}" destId="{42373CDD-8FEB-4D52-ADC0-36517168CD7D}" srcOrd="2" destOrd="0" presId="urn:microsoft.com/office/officeart/2005/8/layout/orgChart1"/>
    <dgm:cxn modelId="{FFF44158-88FE-4AD5-86BA-1CD2A037B4EF}" type="presParOf" srcId="{F246ACA9-92E2-4523-9B1B-3FD433955C13}" destId="{2F1AE8FC-3D7A-40E5-BB80-1781D0359DCA}" srcOrd="4" destOrd="0" presId="urn:microsoft.com/office/officeart/2005/8/layout/orgChart1"/>
    <dgm:cxn modelId="{6642D192-E7BB-446C-9F96-EAC8FECED6C9}" type="presParOf" srcId="{F246ACA9-92E2-4523-9B1B-3FD433955C13}" destId="{AB924B25-B9EF-4B98-9E7E-F3C3CC5B9599}" srcOrd="5" destOrd="0" presId="urn:microsoft.com/office/officeart/2005/8/layout/orgChart1"/>
    <dgm:cxn modelId="{E5380B69-F9D5-4DEB-BCD7-C1AA154480D2}" type="presParOf" srcId="{AB924B25-B9EF-4B98-9E7E-F3C3CC5B9599}" destId="{EC7F5E8F-D0B4-44DC-954B-430FBAF138C2}" srcOrd="0" destOrd="0" presId="urn:microsoft.com/office/officeart/2005/8/layout/orgChart1"/>
    <dgm:cxn modelId="{2768C62C-F30B-4EB9-88D4-5A109E45AFB3}" type="presParOf" srcId="{EC7F5E8F-D0B4-44DC-954B-430FBAF138C2}" destId="{EFF76582-944D-4135-AFAF-316FA1BB03A7}" srcOrd="0" destOrd="0" presId="urn:microsoft.com/office/officeart/2005/8/layout/orgChart1"/>
    <dgm:cxn modelId="{B737A943-A588-4B92-AFE0-37CFE1EF73C3}" type="presParOf" srcId="{EC7F5E8F-D0B4-44DC-954B-430FBAF138C2}" destId="{7746CBAA-CCC8-4293-82FC-84C5425AE138}" srcOrd="1" destOrd="0" presId="urn:microsoft.com/office/officeart/2005/8/layout/orgChart1"/>
    <dgm:cxn modelId="{836EF5B4-46AF-486B-88BB-E95A8B17028C}" type="presParOf" srcId="{AB924B25-B9EF-4B98-9E7E-F3C3CC5B9599}" destId="{A505642D-D279-4606-A386-7F2C91D0B63A}" srcOrd="1" destOrd="0" presId="urn:microsoft.com/office/officeart/2005/8/layout/orgChart1"/>
    <dgm:cxn modelId="{CB06D694-3071-40DD-87FC-332DC612C813}" type="presParOf" srcId="{AB924B25-B9EF-4B98-9E7E-F3C3CC5B9599}" destId="{7CC12C0B-E8EE-41BD-B550-9D9240492DCD}" srcOrd="2" destOrd="0" presId="urn:microsoft.com/office/officeart/2005/8/layout/orgChart1"/>
    <dgm:cxn modelId="{B623AA53-7709-48D9-A173-019EAD1159EB}" type="presParOf" srcId="{F246ACA9-92E2-4523-9B1B-3FD433955C13}" destId="{DE725C7D-F3C1-4222-A002-1278E573506A}" srcOrd="6" destOrd="0" presId="urn:microsoft.com/office/officeart/2005/8/layout/orgChart1"/>
    <dgm:cxn modelId="{063FAA6C-BE2E-42DF-B1A4-3B5F21672E17}" type="presParOf" srcId="{F246ACA9-92E2-4523-9B1B-3FD433955C13}" destId="{4D2B62FB-FB5A-4ADB-88B3-E84C1249D934}" srcOrd="7" destOrd="0" presId="urn:microsoft.com/office/officeart/2005/8/layout/orgChart1"/>
    <dgm:cxn modelId="{10A9B11C-D063-4C10-A403-563FA9EF098B}" type="presParOf" srcId="{4D2B62FB-FB5A-4ADB-88B3-E84C1249D934}" destId="{CE13F892-4B7F-434E-920F-B013A687256D}" srcOrd="0" destOrd="0" presId="urn:microsoft.com/office/officeart/2005/8/layout/orgChart1"/>
    <dgm:cxn modelId="{33885B58-F475-4231-9FBD-8F2D66EE7468}" type="presParOf" srcId="{CE13F892-4B7F-434E-920F-B013A687256D}" destId="{04A93617-0DF9-4475-9BDE-25FADCCD4053}" srcOrd="0" destOrd="0" presId="urn:microsoft.com/office/officeart/2005/8/layout/orgChart1"/>
    <dgm:cxn modelId="{61C0BBCA-3487-470B-9E0A-54A2911FE722}" type="presParOf" srcId="{CE13F892-4B7F-434E-920F-B013A687256D}" destId="{E20D4B0B-E31B-4188-B9FB-4A395079B648}" srcOrd="1" destOrd="0" presId="urn:microsoft.com/office/officeart/2005/8/layout/orgChart1"/>
    <dgm:cxn modelId="{8F23B137-1568-43BF-B158-488842897E37}" type="presParOf" srcId="{4D2B62FB-FB5A-4ADB-88B3-E84C1249D934}" destId="{6A932070-83EA-4DDA-9FD2-4D9736F4F720}" srcOrd="1" destOrd="0" presId="urn:microsoft.com/office/officeart/2005/8/layout/orgChart1"/>
    <dgm:cxn modelId="{C889BC88-851B-45DB-BA9B-EFD1F180ABA6}" type="presParOf" srcId="{4D2B62FB-FB5A-4ADB-88B3-E84C1249D934}" destId="{F7E0C5EB-FD1E-46BB-8804-CC9D608A9465}" srcOrd="2" destOrd="0" presId="urn:microsoft.com/office/officeart/2005/8/layout/orgChart1"/>
    <dgm:cxn modelId="{A8982C7C-3C6E-4E7A-A0CA-2FC2AD72117E}" type="presParOf" srcId="{F246ACA9-92E2-4523-9B1B-3FD433955C13}" destId="{FAA4CCE4-0931-481A-A006-5F3DB5D1B837}" srcOrd="8" destOrd="0" presId="urn:microsoft.com/office/officeart/2005/8/layout/orgChart1"/>
    <dgm:cxn modelId="{8BDA69D6-8DFA-4AEE-AB0C-84375C762688}" type="presParOf" srcId="{F246ACA9-92E2-4523-9B1B-3FD433955C13}" destId="{1329630F-8B58-4E57-A356-89A9073EAC3E}" srcOrd="9" destOrd="0" presId="urn:microsoft.com/office/officeart/2005/8/layout/orgChart1"/>
    <dgm:cxn modelId="{40EF7564-FEAA-46AD-B650-12053AA12A06}" type="presParOf" srcId="{1329630F-8B58-4E57-A356-89A9073EAC3E}" destId="{D6F9FE92-2B20-4F63-8381-0747A85028B6}" srcOrd="0" destOrd="0" presId="urn:microsoft.com/office/officeart/2005/8/layout/orgChart1"/>
    <dgm:cxn modelId="{2D5E590D-7412-41D7-B3AD-871303C3CB40}" type="presParOf" srcId="{D6F9FE92-2B20-4F63-8381-0747A85028B6}" destId="{7075B43C-9B0A-4A78-9E51-9492807E45EB}" srcOrd="0" destOrd="0" presId="urn:microsoft.com/office/officeart/2005/8/layout/orgChart1"/>
    <dgm:cxn modelId="{F0D1C878-F80F-4465-B6BD-F09BE803E8E6}" type="presParOf" srcId="{D6F9FE92-2B20-4F63-8381-0747A85028B6}" destId="{5AED2B04-2235-470A-9B91-782BE4113F58}" srcOrd="1" destOrd="0" presId="urn:microsoft.com/office/officeart/2005/8/layout/orgChart1"/>
    <dgm:cxn modelId="{C0422009-FD55-4B31-96FE-E81E38787ABE}" type="presParOf" srcId="{1329630F-8B58-4E57-A356-89A9073EAC3E}" destId="{B56B1D10-79C0-4D78-ABF4-0CB7E83669AC}" srcOrd="1" destOrd="0" presId="urn:microsoft.com/office/officeart/2005/8/layout/orgChart1"/>
    <dgm:cxn modelId="{D3055ADD-6B44-42BD-A440-F8ED794C33BA}" type="presParOf" srcId="{1329630F-8B58-4E57-A356-89A9073EAC3E}" destId="{B9ACB511-50B1-49B0-8186-5D414FA55753}" srcOrd="2" destOrd="0" presId="urn:microsoft.com/office/officeart/2005/8/layout/orgChart1"/>
    <dgm:cxn modelId="{B94E12B5-177B-48D7-A99F-7E4ED6533F96}" type="presParOf" srcId="{25E08C10-CB10-4B77-B9C7-CC32F0E084FB}" destId="{19430091-3CCA-469D-8087-049B06A6E2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Core flow (CFL)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E-EXS-CFL-M-001-Core flow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51301" custScaleY="30091" custLinFactNeighborX="-12628" custLinFactNeighborY="-25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36565" custScaleY="40785" custLinFactNeighborX="-8031" custLinFactNeighborY="-25342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Lodgement specific scenarios (LDG)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E-EXS-LDG-A-001- EXS lodged at another customs office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766FE0D-2B27-44E2-8D91-EE4C418D2599}">
      <dgm:prSet custT="1"/>
      <dgm:spPr/>
      <dgm:t>
        <a:bodyPr/>
        <a:lstStyle/>
        <a:p>
          <a:r>
            <a:rPr lang="en-GB" sz="1200" b="0">
              <a:solidFill>
                <a:schemeClr val="tx1"/>
              </a:solidFill>
            </a:rPr>
            <a:t>E-EXS-LDG-E-001-Declaration rejected</a:t>
          </a:r>
          <a:endParaRPr lang="en-US" sz="1200" b="0">
            <a:solidFill>
              <a:schemeClr val="tx1"/>
            </a:solidFill>
          </a:endParaRPr>
        </a:p>
      </dgm:t>
    </dgm:pt>
    <dgm:pt modelId="{69AB2426-3249-4A64-8113-DDE94EB890A1}" type="parTrans" cxnId="{FF6C8040-D875-4EC1-8A8C-4C955037E55C}">
      <dgm:prSet/>
      <dgm:spPr/>
      <dgm:t>
        <a:bodyPr/>
        <a:lstStyle/>
        <a:p>
          <a:endParaRPr lang="en-GB"/>
        </a:p>
      </dgm:t>
    </dgm:pt>
    <dgm:pt modelId="{2B152A85-91D4-4FC6-9B04-3F669C094BC6}" type="sibTrans" cxnId="{FF6C8040-D875-4EC1-8A8C-4C955037E55C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29023" custScaleY="25409" custLinFactNeighborX="-6403" custLinFactNeighborY="747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22356" custScaleY="28358" custLinFactNeighborX="-4938" custLinFactNeighborY="-19507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922DC69-9AF2-4219-87C7-D47FD342EFB7}" type="pres">
      <dgm:prSet presAssocID="{69AB2426-3249-4A64-8113-DDE94EB890A1}" presName="Name48" presStyleLbl="parChTrans1D2" presStyleIdx="1" presStyleCnt="2"/>
      <dgm:spPr/>
    </dgm:pt>
    <dgm:pt modelId="{04C491B9-C3AB-4306-AF5B-2DE8536C1499}" type="pres">
      <dgm:prSet presAssocID="{E766FE0D-2B27-44E2-8D91-EE4C418D2599}" presName="hierRoot2" presStyleCnt="0">
        <dgm:presLayoutVars>
          <dgm:hierBranch val="init"/>
        </dgm:presLayoutVars>
      </dgm:prSet>
      <dgm:spPr/>
    </dgm:pt>
    <dgm:pt modelId="{EA4DDFDC-2D4C-4739-9F96-88D8DF9564C8}" type="pres">
      <dgm:prSet presAssocID="{E766FE0D-2B27-44E2-8D91-EE4C418D2599}" presName="rootComposite" presStyleCnt="0"/>
      <dgm:spPr/>
    </dgm:pt>
    <dgm:pt modelId="{569FBE07-C2B4-4542-9942-E52F51D545F1}" type="pres">
      <dgm:prSet presAssocID="{E766FE0D-2B27-44E2-8D91-EE4C418D2599}" presName="rootText" presStyleLbl="node2" presStyleIdx="1" presStyleCnt="2" custScaleX="22388" custScaleY="28396" custLinFactNeighborX="-9074" custLinFactNeighborY="-20545">
        <dgm:presLayoutVars>
          <dgm:chPref val="3"/>
        </dgm:presLayoutVars>
      </dgm:prSet>
      <dgm:spPr/>
    </dgm:pt>
    <dgm:pt modelId="{7C8A33AC-0FCC-45E4-8926-8129E5788EEB}" type="pres">
      <dgm:prSet presAssocID="{E766FE0D-2B27-44E2-8D91-EE4C418D2599}" presName="rootConnector" presStyleLbl="node2" presStyleIdx="1" presStyleCnt="2"/>
      <dgm:spPr/>
    </dgm:pt>
    <dgm:pt modelId="{4C65AAA8-7568-49A0-83C9-18A567250637}" type="pres">
      <dgm:prSet presAssocID="{E766FE0D-2B27-44E2-8D91-EE4C418D2599}" presName="hierChild4" presStyleCnt="0"/>
      <dgm:spPr/>
    </dgm:pt>
    <dgm:pt modelId="{523FCD04-585B-41BD-A309-E8F44191A310}" type="pres">
      <dgm:prSet presAssocID="{E766FE0D-2B27-44E2-8D91-EE4C418D2599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0A00201B-77FC-4A1C-8853-72D20C8C4B36}" type="presOf" srcId="{69AB2426-3249-4A64-8113-DDE94EB890A1}" destId="{5922DC69-9AF2-4219-87C7-D47FD342EFB7}" srcOrd="0" destOrd="0" presId="urn:microsoft.com/office/officeart/2005/8/layout/orgChart1"/>
    <dgm:cxn modelId="{FF6C8040-D875-4EC1-8A8C-4C955037E55C}" srcId="{A74FF41F-1F24-4F50-94A9-E09C08177381}" destId="{E766FE0D-2B27-44E2-8D91-EE4C418D2599}" srcOrd="1" destOrd="0" parTransId="{69AB2426-3249-4A64-8113-DDE94EB890A1}" sibTransId="{2B152A85-91D4-4FC6-9B04-3F669C094BC6}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658DFE96-D9B4-4D19-A9C0-4BB7BCCE3529}" type="presOf" srcId="{E766FE0D-2B27-44E2-8D91-EE4C418D2599}" destId="{7C8A33AC-0FCC-45E4-8926-8129E5788EEB}" srcOrd="1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7BF3EEC2-68E4-4CA4-89C4-A82627CD6D20}" type="presOf" srcId="{E766FE0D-2B27-44E2-8D91-EE4C418D2599}" destId="{569FBE07-C2B4-4542-9942-E52F51D545F1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A2EC928A-D55C-4613-BC4F-0EA401C3E8CF}" type="presParOf" srcId="{96CCF797-0C36-4DA4-B7E1-74BEECB6A6A9}" destId="{5922DC69-9AF2-4219-87C7-D47FD342EFB7}" srcOrd="2" destOrd="0" presId="urn:microsoft.com/office/officeart/2005/8/layout/orgChart1"/>
    <dgm:cxn modelId="{986BC0F5-23C5-4339-8998-F450D59C69C4}" type="presParOf" srcId="{96CCF797-0C36-4DA4-B7E1-74BEECB6A6A9}" destId="{04C491B9-C3AB-4306-AF5B-2DE8536C1499}" srcOrd="3" destOrd="0" presId="urn:microsoft.com/office/officeart/2005/8/layout/orgChart1"/>
    <dgm:cxn modelId="{94879669-40BA-4F7A-A22A-D4CCA6C172E6}" type="presParOf" srcId="{04C491B9-C3AB-4306-AF5B-2DE8536C1499}" destId="{EA4DDFDC-2D4C-4739-9F96-88D8DF9564C8}" srcOrd="0" destOrd="0" presId="urn:microsoft.com/office/officeart/2005/8/layout/orgChart1"/>
    <dgm:cxn modelId="{3AA3B560-9565-43BC-9899-F91D7D8376C8}" type="presParOf" srcId="{EA4DDFDC-2D4C-4739-9F96-88D8DF9564C8}" destId="{569FBE07-C2B4-4542-9942-E52F51D545F1}" srcOrd="0" destOrd="0" presId="urn:microsoft.com/office/officeart/2005/8/layout/orgChart1"/>
    <dgm:cxn modelId="{0643A94C-A34D-4464-9BB6-F3AF0F08F02F}" type="presParOf" srcId="{EA4DDFDC-2D4C-4739-9F96-88D8DF9564C8}" destId="{7C8A33AC-0FCC-45E4-8926-8129E5788EEB}" srcOrd="1" destOrd="0" presId="urn:microsoft.com/office/officeart/2005/8/layout/orgChart1"/>
    <dgm:cxn modelId="{3F9E98F9-76BE-468D-846E-DAB4801231F9}" type="presParOf" srcId="{04C491B9-C3AB-4306-AF5B-2DE8536C1499}" destId="{4C65AAA8-7568-49A0-83C9-18A567250637}" srcOrd="1" destOrd="0" presId="urn:microsoft.com/office/officeart/2005/8/layout/orgChart1"/>
    <dgm:cxn modelId="{AA400229-F7EB-46B1-8498-8CC9DC37BC47}" type="presParOf" srcId="{04C491B9-C3AB-4306-AF5B-2DE8536C1499}" destId="{523FCD04-585B-41BD-A309-E8F44191A310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Exit specific scenarios (EXT)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E-EXS-EXT-E-001-Rejection of arrival notification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/>
            <a:t>E-EXS-EXT-A-001-EXS Amendment Accepted</a:t>
          </a:r>
          <a:endParaRPr lang="en-US" sz="1200" b="0" i="0">
            <a:effectLst/>
          </a:endParaRPr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6CE7D93B-B997-459F-BB26-ECDBCBFA679F}">
      <dgm:prSet custT="1"/>
      <dgm:spPr/>
      <dgm:t>
        <a:bodyPr/>
        <a:lstStyle/>
        <a:p>
          <a:r>
            <a:rPr lang="en-GB" sz="1200" b="0" i="0">
              <a:effectLst/>
            </a:rPr>
            <a:t>E-EXS-EXT-E-002-EXS Amendment Rejected</a:t>
          </a:r>
          <a:endParaRPr lang="en-US" sz="1200" b="0" i="0">
            <a:effectLst/>
          </a:endParaRPr>
        </a:p>
      </dgm:t>
    </dgm:pt>
    <dgm:pt modelId="{5CEF43D7-584C-4893-A9F4-8370107CB90F}" type="parTrans" cxnId="{E97FD36B-1317-4B3A-9716-7E6823A6AF00}">
      <dgm:prSet/>
      <dgm:spPr/>
      <dgm:t>
        <a:bodyPr/>
        <a:lstStyle/>
        <a:p>
          <a:endParaRPr lang="en-GB"/>
        </a:p>
      </dgm:t>
    </dgm:pt>
    <dgm:pt modelId="{B6B5D027-EA99-4BF7-AB9D-F34D7C62DD72}" type="sibTrans" cxnId="{E97FD36B-1317-4B3A-9716-7E6823A6AF00}">
      <dgm:prSet/>
      <dgm:spPr/>
      <dgm:t>
        <a:bodyPr/>
        <a:lstStyle/>
        <a:p>
          <a:endParaRPr lang="en-GB"/>
        </a:p>
      </dgm:t>
    </dgm:pt>
    <dgm:pt modelId="{289A49E8-A423-4AD2-8180-C6F75D0393CD}">
      <dgm:prSet custT="1"/>
      <dgm:spPr/>
      <dgm:t>
        <a:bodyPr/>
        <a:lstStyle/>
        <a:p>
          <a:r>
            <a:rPr lang="en-GB" sz="1200" b="0" i="0">
              <a:effectLst/>
            </a:rPr>
            <a:t>E-EXS-EXT-A-002-Control at Exit with release for Exit</a:t>
          </a:r>
          <a:endParaRPr lang="en-US" sz="1200" b="0" i="0">
            <a:effectLst/>
          </a:endParaRPr>
        </a:p>
      </dgm:t>
    </dgm:pt>
    <dgm:pt modelId="{BD146C08-36C1-4C2F-B6BD-992F619B1175}" type="parTrans" cxnId="{2E76321D-9FDF-4FC3-B9C5-2482DD82F8FC}">
      <dgm:prSet/>
      <dgm:spPr/>
      <dgm:t>
        <a:bodyPr/>
        <a:lstStyle/>
        <a:p>
          <a:endParaRPr lang="en-GB"/>
        </a:p>
      </dgm:t>
    </dgm:pt>
    <dgm:pt modelId="{05498400-0667-4AF5-AB24-A07480756D94}" type="sibTrans" cxnId="{2E76321D-9FDF-4FC3-B9C5-2482DD82F8FC}">
      <dgm:prSet/>
      <dgm:spPr/>
      <dgm:t>
        <a:bodyPr/>
        <a:lstStyle/>
        <a:p>
          <a:endParaRPr lang="en-GB"/>
        </a:p>
      </dgm:t>
    </dgm:pt>
    <dgm:pt modelId="{1E35C25F-2F5D-421D-AB4A-31F7C783A650}">
      <dgm:prSet custT="1"/>
      <dgm:spPr/>
      <dgm:t>
        <a:bodyPr/>
        <a:lstStyle/>
        <a:p>
          <a:r>
            <a:rPr lang="en-GB" sz="1200" b="0" i="0">
              <a:effectLst/>
            </a:rPr>
            <a:t>E-EXS-EXT-A-003-Control at Exit with release for Exit refused</a:t>
          </a:r>
          <a:endParaRPr lang="en-US" sz="1200" b="0" i="0">
            <a:effectLst/>
          </a:endParaRPr>
        </a:p>
      </dgm:t>
    </dgm:pt>
    <dgm:pt modelId="{4BD81C79-680B-4085-80A5-3D8D28296559}" type="parTrans" cxnId="{DED22F7A-2E84-4D51-A1B1-5A3F69F6FA44}">
      <dgm:prSet/>
      <dgm:spPr/>
      <dgm:t>
        <a:bodyPr/>
        <a:lstStyle/>
        <a:p>
          <a:endParaRPr lang="en-GB"/>
        </a:p>
      </dgm:t>
    </dgm:pt>
    <dgm:pt modelId="{F50A14DA-8C6B-4BF4-AD5F-40DF7BBCE6FA}" type="sibTrans" cxnId="{DED22F7A-2E84-4D51-A1B1-5A3F69F6FA44}">
      <dgm:prSet/>
      <dgm:spPr/>
      <dgm:t>
        <a:bodyPr/>
        <a:lstStyle/>
        <a:p>
          <a:endParaRPr lang="en-GB"/>
        </a:p>
      </dgm:t>
    </dgm:pt>
    <dgm:pt modelId="{018E293A-958F-4311-A2F0-8885B2B0A6D7}">
      <dgm:prSet custT="1"/>
      <dgm:spPr/>
      <dgm:t>
        <a:bodyPr/>
        <a:lstStyle/>
        <a:p>
          <a:r>
            <a:rPr lang="en-GB" sz="1200" b="0" i="0">
              <a:effectLst/>
            </a:rPr>
            <a:t>E-EXS-EXT-A-004-Arrival at Exit registered by customs officer</a:t>
          </a:r>
          <a:endParaRPr lang="en-US" sz="1200" b="0" i="0">
            <a:effectLst/>
          </a:endParaRPr>
        </a:p>
      </dgm:t>
    </dgm:pt>
    <dgm:pt modelId="{AD481A94-CAE4-46FF-91EE-4CB4A4A8198B}" type="parTrans" cxnId="{45505D70-7F03-4A2A-994E-499D5CC6B509}">
      <dgm:prSet/>
      <dgm:spPr/>
      <dgm:t>
        <a:bodyPr/>
        <a:lstStyle/>
        <a:p>
          <a:endParaRPr lang="en-GB"/>
        </a:p>
      </dgm:t>
    </dgm:pt>
    <dgm:pt modelId="{95211C78-2EB0-4196-8398-F8C01047FFB1}" type="sibTrans" cxnId="{45505D70-7F03-4A2A-994E-499D5CC6B509}">
      <dgm:prSet/>
      <dgm:spPr/>
      <dgm:t>
        <a:bodyPr/>
        <a:lstStyle/>
        <a:p>
          <a:endParaRPr lang="en-GB"/>
        </a:p>
      </dgm:t>
    </dgm:pt>
    <dgm:pt modelId="{319A9600-C5D3-4C2F-9EAE-43ACAEB29962}">
      <dgm:prSet custT="1"/>
      <dgm:spPr/>
      <dgm:t>
        <a:bodyPr/>
        <a:lstStyle/>
        <a:p>
          <a:r>
            <a:rPr lang="en-GB" sz="1200" b="0" i="0">
              <a:effectLst/>
            </a:rPr>
            <a:t>E-EXS-EXT-E-003-Exit notification not received</a:t>
          </a:r>
          <a:endParaRPr lang="en-US" sz="1200" b="0" i="0">
            <a:effectLst/>
          </a:endParaRPr>
        </a:p>
      </dgm:t>
    </dgm:pt>
    <dgm:pt modelId="{CEA0FB9B-0338-41C4-96B0-7802ADD61F7D}" type="parTrans" cxnId="{7168C554-680F-46C1-B54C-08D50A7C8167}">
      <dgm:prSet/>
      <dgm:spPr/>
      <dgm:t>
        <a:bodyPr/>
        <a:lstStyle/>
        <a:p>
          <a:endParaRPr lang="en-GB"/>
        </a:p>
      </dgm:t>
    </dgm:pt>
    <dgm:pt modelId="{C4A07CEB-B9D0-4724-895D-0E69349517BB}" type="sibTrans" cxnId="{7168C554-680F-46C1-B54C-08D50A7C8167}">
      <dgm:prSet/>
      <dgm:spPr/>
      <dgm:t>
        <a:bodyPr/>
        <a:lstStyle/>
        <a:p>
          <a:endParaRPr lang="en-GB"/>
        </a:p>
      </dgm:t>
    </dgm:pt>
    <dgm:pt modelId="{45E554E3-ACDB-40CC-9F14-A2D20DAC1F31}">
      <dgm:prSet custT="1"/>
      <dgm:spPr/>
      <dgm:t>
        <a:bodyPr/>
        <a:lstStyle/>
        <a:p>
          <a:r>
            <a:rPr lang="en-GB" sz="1200" b="0" i="0">
              <a:effectLst/>
            </a:rPr>
            <a:t>E-EXS-EXT-E-004-Initial manifest rejected</a:t>
          </a:r>
          <a:endParaRPr lang="en-US" sz="1200" b="0" i="0">
            <a:effectLst/>
          </a:endParaRPr>
        </a:p>
      </dgm:t>
    </dgm:pt>
    <dgm:pt modelId="{72BAE608-8056-4405-AC2A-4837E151182F}" type="parTrans" cxnId="{26F53BE6-0B18-4062-A28B-CEB5FFFF4607}">
      <dgm:prSet/>
      <dgm:spPr/>
      <dgm:t>
        <a:bodyPr/>
        <a:lstStyle/>
        <a:p>
          <a:endParaRPr lang="en-GB"/>
        </a:p>
      </dgm:t>
    </dgm:pt>
    <dgm:pt modelId="{E80DEE2C-0F24-4283-8826-4B66FF17B8F3}" type="sibTrans" cxnId="{26F53BE6-0B18-4062-A28B-CEB5FFFF4607}">
      <dgm:prSet/>
      <dgm:spPr/>
      <dgm:t>
        <a:bodyPr/>
        <a:lstStyle/>
        <a:p>
          <a:endParaRPr lang="en-GB"/>
        </a:p>
      </dgm:t>
    </dgm:pt>
    <dgm:pt modelId="{825D1622-B543-4E5D-9297-09CDE5ABCB7A}">
      <dgm:prSet custT="1"/>
      <dgm:spPr/>
      <dgm:t>
        <a:bodyPr/>
        <a:lstStyle/>
        <a:p>
          <a:r>
            <a:rPr lang="en-GB" sz="1200" b="0" i="0">
              <a:effectLst/>
            </a:rPr>
            <a:t>E-EXS-EXT-A-005-Exit after Storing</a:t>
          </a:r>
          <a:endParaRPr lang="en-US" sz="1200" b="0" i="0">
            <a:effectLst/>
          </a:endParaRPr>
        </a:p>
      </dgm:t>
    </dgm:pt>
    <dgm:pt modelId="{B3B1F412-EBC4-42BA-A171-C3C6E08F227C}" type="parTrans" cxnId="{EDBC693B-826A-4545-9FE7-61E0C3249218}">
      <dgm:prSet/>
      <dgm:spPr/>
      <dgm:t>
        <a:bodyPr/>
        <a:lstStyle/>
        <a:p>
          <a:endParaRPr lang="en-GB"/>
        </a:p>
      </dgm:t>
    </dgm:pt>
    <dgm:pt modelId="{1E9DD51B-44D5-4BC9-AD26-56BE07D1B95F}" type="sibTrans" cxnId="{EDBC693B-826A-4545-9FE7-61E0C3249218}">
      <dgm:prSet/>
      <dgm:spPr/>
      <dgm:t>
        <a:bodyPr/>
        <a:lstStyle/>
        <a:p>
          <a:endParaRPr lang="en-GB"/>
        </a:p>
      </dgm:t>
    </dgm:pt>
    <dgm:pt modelId="{FE03282E-048D-43D8-9FBA-08B94202C49E}">
      <dgm:prSet custT="1"/>
      <dgm:spPr/>
      <dgm:t>
        <a:bodyPr/>
        <a:lstStyle/>
        <a:p>
          <a:r>
            <a:rPr lang="en-GB" sz="1200" b="0" i="0">
              <a:effectLst/>
            </a:rPr>
            <a:t>E-EXS-EXT-A-006-Exit after reception of multiple manifests</a:t>
          </a:r>
          <a:endParaRPr lang="en-US" sz="1200" b="0" i="0">
            <a:effectLst/>
          </a:endParaRPr>
        </a:p>
      </dgm:t>
    </dgm:pt>
    <dgm:pt modelId="{54C7D4C1-6043-470A-A9B2-A95811351174}" type="parTrans" cxnId="{55619B9F-6A5C-49E0-9266-4218F607629D}">
      <dgm:prSet/>
      <dgm:spPr/>
      <dgm:t>
        <a:bodyPr/>
        <a:lstStyle/>
        <a:p>
          <a:endParaRPr lang="en-GB"/>
        </a:p>
      </dgm:t>
    </dgm:pt>
    <dgm:pt modelId="{FD8C74D0-D80D-4E7A-B281-89525E93D5DA}" type="sibTrans" cxnId="{55619B9F-6A5C-49E0-9266-4218F607629D}">
      <dgm:prSet/>
      <dgm:spPr/>
      <dgm:t>
        <a:bodyPr/>
        <a:lstStyle/>
        <a:p>
          <a:endParaRPr lang="en-GB"/>
        </a:p>
      </dgm:t>
    </dgm:pt>
    <dgm:pt modelId="{CDA44FC7-D4FF-4EF3-BAA6-642CDCDE318B}">
      <dgm:prSet custT="1"/>
      <dgm:spPr/>
      <dgm:t>
        <a:bodyPr/>
        <a:lstStyle/>
        <a:p>
          <a:r>
            <a:rPr lang="en-GB" sz="1200" b="0" i="0">
              <a:effectLst/>
            </a:rPr>
            <a:t>E-EXS-EXT-A-007-Exit information available through other systems</a:t>
          </a:r>
          <a:endParaRPr lang="en-US" sz="1200" b="0" i="0">
            <a:effectLst/>
          </a:endParaRPr>
        </a:p>
      </dgm:t>
    </dgm:pt>
    <dgm:pt modelId="{70A4E8E0-A6C8-4D1D-BDFA-F7443FD56CB1}" type="parTrans" cxnId="{348687E9-8AD7-41C9-9503-E5DC2C379929}">
      <dgm:prSet/>
      <dgm:spPr/>
      <dgm:t>
        <a:bodyPr/>
        <a:lstStyle/>
        <a:p>
          <a:endParaRPr lang="en-GB"/>
        </a:p>
      </dgm:t>
    </dgm:pt>
    <dgm:pt modelId="{12CF3DED-CC8B-499D-AE55-7C146A5AA237}" type="sibTrans" cxnId="{348687E9-8AD7-41C9-9503-E5DC2C379929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06631" custScaleY="103581" custLinFactNeighborX="-1836" custLinFactNeighborY="-22869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1" custScaleX="145693" custScaleY="99852" custLinFactNeighborX="-1113" custLinFactNeighborY="2203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11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11" custScaleX="145693" custScaleY="100061" custLinFactNeighborX="-335" custLinFactNeighborY="22038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11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A05B664B-2919-4E91-AB77-402E33182A5E}" type="pres">
      <dgm:prSet presAssocID="{5CEF43D7-584C-4893-A9F4-8370107CB90F}" presName="Name48" presStyleLbl="parChTrans1D2" presStyleIdx="2" presStyleCnt="11"/>
      <dgm:spPr/>
    </dgm:pt>
    <dgm:pt modelId="{902A69EC-7912-4C8B-8333-EF4827BAABEF}" type="pres">
      <dgm:prSet presAssocID="{6CE7D93B-B997-459F-BB26-ECDBCBFA679F}" presName="hierRoot2" presStyleCnt="0">
        <dgm:presLayoutVars>
          <dgm:hierBranch val="init"/>
        </dgm:presLayoutVars>
      </dgm:prSet>
      <dgm:spPr/>
    </dgm:pt>
    <dgm:pt modelId="{95744881-DB83-4499-8EC6-B2A47C15BB9B}" type="pres">
      <dgm:prSet presAssocID="{6CE7D93B-B997-459F-BB26-ECDBCBFA679F}" presName="rootComposite" presStyleCnt="0"/>
      <dgm:spPr/>
    </dgm:pt>
    <dgm:pt modelId="{CEFC5945-BA60-4ABB-8B57-04188FBB3D03}" type="pres">
      <dgm:prSet presAssocID="{6CE7D93B-B997-459F-BB26-ECDBCBFA679F}" presName="rootText" presStyleLbl="node2" presStyleIdx="2" presStyleCnt="11" custScaleX="145556">
        <dgm:presLayoutVars>
          <dgm:chPref val="3"/>
        </dgm:presLayoutVars>
      </dgm:prSet>
      <dgm:spPr/>
    </dgm:pt>
    <dgm:pt modelId="{5AE3DBC0-3D11-404A-83B7-298321D5C73C}" type="pres">
      <dgm:prSet presAssocID="{6CE7D93B-B997-459F-BB26-ECDBCBFA679F}" presName="rootConnector" presStyleLbl="node2" presStyleIdx="2" presStyleCnt="11"/>
      <dgm:spPr/>
    </dgm:pt>
    <dgm:pt modelId="{89593B3B-0CE7-4CE6-B26F-8AB756474587}" type="pres">
      <dgm:prSet presAssocID="{6CE7D93B-B997-459F-BB26-ECDBCBFA679F}" presName="hierChild4" presStyleCnt="0"/>
      <dgm:spPr/>
    </dgm:pt>
    <dgm:pt modelId="{C5C66FB2-D4B4-4494-9E00-14306A9ECB79}" type="pres">
      <dgm:prSet presAssocID="{6CE7D93B-B997-459F-BB26-ECDBCBFA679F}" presName="hierChild5" presStyleCnt="0"/>
      <dgm:spPr/>
    </dgm:pt>
    <dgm:pt modelId="{B12810D0-45C4-4D71-9A61-04B971385FD0}" type="pres">
      <dgm:prSet presAssocID="{BD146C08-36C1-4C2F-B6BD-992F619B1175}" presName="Name48" presStyleLbl="parChTrans1D2" presStyleIdx="3" presStyleCnt="11"/>
      <dgm:spPr/>
    </dgm:pt>
    <dgm:pt modelId="{327591F4-9A5B-45F3-B286-C1F6903301EF}" type="pres">
      <dgm:prSet presAssocID="{289A49E8-A423-4AD2-8180-C6F75D0393CD}" presName="hierRoot2" presStyleCnt="0">
        <dgm:presLayoutVars>
          <dgm:hierBranch val="init"/>
        </dgm:presLayoutVars>
      </dgm:prSet>
      <dgm:spPr/>
    </dgm:pt>
    <dgm:pt modelId="{588D1D3B-41B0-4C5E-B8E5-492DF9DF0BF4}" type="pres">
      <dgm:prSet presAssocID="{289A49E8-A423-4AD2-8180-C6F75D0393CD}" presName="rootComposite" presStyleCnt="0"/>
      <dgm:spPr/>
    </dgm:pt>
    <dgm:pt modelId="{C8DF159F-D1E8-46E1-B93C-5AEE50D2C25F}" type="pres">
      <dgm:prSet presAssocID="{289A49E8-A423-4AD2-8180-C6F75D0393CD}" presName="rootText" presStyleLbl="node2" presStyleIdx="3" presStyleCnt="11" custScaleX="145556">
        <dgm:presLayoutVars>
          <dgm:chPref val="3"/>
        </dgm:presLayoutVars>
      </dgm:prSet>
      <dgm:spPr/>
    </dgm:pt>
    <dgm:pt modelId="{7CE0EB92-5EAE-4835-9F00-0A3961BC7F64}" type="pres">
      <dgm:prSet presAssocID="{289A49E8-A423-4AD2-8180-C6F75D0393CD}" presName="rootConnector" presStyleLbl="node2" presStyleIdx="3" presStyleCnt="11"/>
      <dgm:spPr/>
    </dgm:pt>
    <dgm:pt modelId="{077B377D-C75F-4026-9E96-20353320D31D}" type="pres">
      <dgm:prSet presAssocID="{289A49E8-A423-4AD2-8180-C6F75D0393CD}" presName="hierChild4" presStyleCnt="0"/>
      <dgm:spPr/>
    </dgm:pt>
    <dgm:pt modelId="{4B731643-4FF8-4919-B275-2CC2F9EB7261}" type="pres">
      <dgm:prSet presAssocID="{289A49E8-A423-4AD2-8180-C6F75D0393CD}" presName="hierChild5" presStyleCnt="0"/>
      <dgm:spPr/>
    </dgm:pt>
    <dgm:pt modelId="{EBAD2582-6E6B-4B5E-B310-D8477C1EB101}" type="pres">
      <dgm:prSet presAssocID="{4BD81C79-680B-4085-80A5-3D8D28296559}" presName="Name48" presStyleLbl="parChTrans1D2" presStyleIdx="4" presStyleCnt="11"/>
      <dgm:spPr/>
    </dgm:pt>
    <dgm:pt modelId="{EE77DD30-6F71-4607-A5EA-AB7AB797632E}" type="pres">
      <dgm:prSet presAssocID="{1E35C25F-2F5D-421D-AB4A-31F7C783A650}" presName="hierRoot2" presStyleCnt="0">
        <dgm:presLayoutVars>
          <dgm:hierBranch val="init"/>
        </dgm:presLayoutVars>
      </dgm:prSet>
      <dgm:spPr/>
    </dgm:pt>
    <dgm:pt modelId="{F877A0B8-6267-4936-BB00-CE1BE2B007ED}" type="pres">
      <dgm:prSet presAssocID="{1E35C25F-2F5D-421D-AB4A-31F7C783A650}" presName="rootComposite" presStyleCnt="0"/>
      <dgm:spPr/>
    </dgm:pt>
    <dgm:pt modelId="{0DB38CA0-4AFB-4BBD-9CEB-939F835731E3}" type="pres">
      <dgm:prSet presAssocID="{1E35C25F-2F5D-421D-AB4A-31F7C783A650}" presName="rootText" presStyleLbl="node2" presStyleIdx="4" presStyleCnt="11" custScaleX="145556">
        <dgm:presLayoutVars>
          <dgm:chPref val="3"/>
        </dgm:presLayoutVars>
      </dgm:prSet>
      <dgm:spPr/>
    </dgm:pt>
    <dgm:pt modelId="{18B539D0-4E25-4F77-B825-B660DCA9DDED}" type="pres">
      <dgm:prSet presAssocID="{1E35C25F-2F5D-421D-AB4A-31F7C783A650}" presName="rootConnector" presStyleLbl="node2" presStyleIdx="4" presStyleCnt="11"/>
      <dgm:spPr/>
    </dgm:pt>
    <dgm:pt modelId="{1EC0C12E-D2CA-404F-8AEC-9F6132CE515D}" type="pres">
      <dgm:prSet presAssocID="{1E35C25F-2F5D-421D-AB4A-31F7C783A650}" presName="hierChild4" presStyleCnt="0"/>
      <dgm:spPr/>
    </dgm:pt>
    <dgm:pt modelId="{7D90E835-EADC-41A3-96B0-D8632C7A59B8}" type="pres">
      <dgm:prSet presAssocID="{1E35C25F-2F5D-421D-AB4A-31F7C783A650}" presName="hierChild5" presStyleCnt="0"/>
      <dgm:spPr/>
    </dgm:pt>
    <dgm:pt modelId="{F0527F16-9CE2-44B0-97D1-F0625004B182}" type="pres">
      <dgm:prSet presAssocID="{AD481A94-CAE4-46FF-91EE-4CB4A4A8198B}" presName="Name48" presStyleLbl="parChTrans1D2" presStyleIdx="5" presStyleCnt="11"/>
      <dgm:spPr/>
    </dgm:pt>
    <dgm:pt modelId="{8616BBD7-73D5-454A-8E63-FDD177B07F55}" type="pres">
      <dgm:prSet presAssocID="{018E293A-958F-4311-A2F0-8885B2B0A6D7}" presName="hierRoot2" presStyleCnt="0">
        <dgm:presLayoutVars>
          <dgm:hierBranch val="init"/>
        </dgm:presLayoutVars>
      </dgm:prSet>
      <dgm:spPr/>
    </dgm:pt>
    <dgm:pt modelId="{438FC932-7D18-4D70-830C-07BF651C6AAA}" type="pres">
      <dgm:prSet presAssocID="{018E293A-958F-4311-A2F0-8885B2B0A6D7}" presName="rootComposite" presStyleCnt="0"/>
      <dgm:spPr/>
    </dgm:pt>
    <dgm:pt modelId="{BDEB04A0-00BD-4D13-BDBE-1E1ECE216E72}" type="pres">
      <dgm:prSet presAssocID="{018E293A-958F-4311-A2F0-8885B2B0A6D7}" presName="rootText" presStyleLbl="node2" presStyleIdx="5" presStyleCnt="11" custScaleX="145556">
        <dgm:presLayoutVars>
          <dgm:chPref val="3"/>
        </dgm:presLayoutVars>
      </dgm:prSet>
      <dgm:spPr/>
    </dgm:pt>
    <dgm:pt modelId="{B1A09987-6C23-4877-BB42-8A1FF72982D0}" type="pres">
      <dgm:prSet presAssocID="{018E293A-958F-4311-A2F0-8885B2B0A6D7}" presName="rootConnector" presStyleLbl="node2" presStyleIdx="5" presStyleCnt="11"/>
      <dgm:spPr/>
    </dgm:pt>
    <dgm:pt modelId="{6ED74431-17DE-4663-9699-F2DF84F7A206}" type="pres">
      <dgm:prSet presAssocID="{018E293A-958F-4311-A2F0-8885B2B0A6D7}" presName="hierChild4" presStyleCnt="0"/>
      <dgm:spPr/>
    </dgm:pt>
    <dgm:pt modelId="{D0D76685-F813-4549-897C-F7F70039AFED}" type="pres">
      <dgm:prSet presAssocID="{018E293A-958F-4311-A2F0-8885B2B0A6D7}" presName="hierChild5" presStyleCnt="0"/>
      <dgm:spPr/>
    </dgm:pt>
    <dgm:pt modelId="{AC8C6BC2-6FE0-492F-BAF7-69E16FFE34BE}" type="pres">
      <dgm:prSet presAssocID="{CEA0FB9B-0338-41C4-96B0-7802ADD61F7D}" presName="Name48" presStyleLbl="parChTrans1D2" presStyleIdx="6" presStyleCnt="11"/>
      <dgm:spPr/>
    </dgm:pt>
    <dgm:pt modelId="{F60D44D7-8C48-46E7-8CB4-62BA693F0E59}" type="pres">
      <dgm:prSet presAssocID="{319A9600-C5D3-4C2F-9EAE-43ACAEB29962}" presName="hierRoot2" presStyleCnt="0">
        <dgm:presLayoutVars>
          <dgm:hierBranch val="init"/>
        </dgm:presLayoutVars>
      </dgm:prSet>
      <dgm:spPr/>
    </dgm:pt>
    <dgm:pt modelId="{90EF45C6-D839-400F-BDAE-623E733B7E63}" type="pres">
      <dgm:prSet presAssocID="{319A9600-C5D3-4C2F-9EAE-43ACAEB29962}" presName="rootComposite" presStyleCnt="0"/>
      <dgm:spPr/>
    </dgm:pt>
    <dgm:pt modelId="{4DFAFF1C-28B2-4390-9DE9-262A1E03B922}" type="pres">
      <dgm:prSet presAssocID="{319A9600-C5D3-4C2F-9EAE-43ACAEB29962}" presName="rootText" presStyleLbl="node2" presStyleIdx="6" presStyleCnt="11" custScaleX="145556">
        <dgm:presLayoutVars>
          <dgm:chPref val="3"/>
        </dgm:presLayoutVars>
      </dgm:prSet>
      <dgm:spPr/>
    </dgm:pt>
    <dgm:pt modelId="{2ADA65B2-EC6A-46C0-A11C-FDC205BEFD5B}" type="pres">
      <dgm:prSet presAssocID="{319A9600-C5D3-4C2F-9EAE-43ACAEB29962}" presName="rootConnector" presStyleLbl="node2" presStyleIdx="6" presStyleCnt="11"/>
      <dgm:spPr/>
    </dgm:pt>
    <dgm:pt modelId="{41C99875-5047-48E7-B2A9-EB32EEBDD72C}" type="pres">
      <dgm:prSet presAssocID="{319A9600-C5D3-4C2F-9EAE-43ACAEB29962}" presName="hierChild4" presStyleCnt="0"/>
      <dgm:spPr/>
    </dgm:pt>
    <dgm:pt modelId="{E528E29D-AD0A-4F73-B6FF-E7D0F7B94135}" type="pres">
      <dgm:prSet presAssocID="{319A9600-C5D3-4C2F-9EAE-43ACAEB29962}" presName="hierChild5" presStyleCnt="0"/>
      <dgm:spPr/>
    </dgm:pt>
    <dgm:pt modelId="{0504B021-AE53-4B55-A5F3-2FF710BF4870}" type="pres">
      <dgm:prSet presAssocID="{72BAE608-8056-4405-AC2A-4837E151182F}" presName="Name48" presStyleLbl="parChTrans1D2" presStyleIdx="7" presStyleCnt="11"/>
      <dgm:spPr/>
    </dgm:pt>
    <dgm:pt modelId="{A779D386-AD58-4B72-AC17-0C5BB4686E1E}" type="pres">
      <dgm:prSet presAssocID="{45E554E3-ACDB-40CC-9F14-A2D20DAC1F31}" presName="hierRoot2" presStyleCnt="0">
        <dgm:presLayoutVars>
          <dgm:hierBranch val="init"/>
        </dgm:presLayoutVars>
      </dgm:prSet>
      <dgm:spPr/>
    </dgm:pt>
    <dgm:pt modelId="{63A6BEEE-A2BF-473B-A02F-8147D2E502DB}" type="pres">
      <dgm:prSet presAssocID="{45E554E3-ACDB-40CC-9F14-A2D20DAC1F31}" presName="rootComposite" presStyleCnt="0"/>
      <dgm:spPr/>
    </dgm:pt>
    <dgm:pt modelId="{7509EA4A-F5A3-4304-855B-8FDC1DC9215B}" type="pres">
      <dgm:prSet presAssocID="{45E554E3-ACDB-40CC-9F14-A2D20DAC1F31}" presName="rootText" presStyleLbl="node2" presStyleIdx="7" presStyleCnt="11" custScaleX="145556">
        <dgm:presLayoutVars>
          <dgm:chPref val="3"/>
        </dgm:presLayoutVars>
      </dgm:prSet>
      <dgm:spPr/>
    </dgm:pt>
    <dgm:pt modelId="{B3125EFF-F4A6-4396-A128-78A8355BAB3A}" type="pres">
      <dgm:prSet presAssocID="{45E554E3-ACDB-40CC-9F14-A2D20DAC1F31}" presName="rootConnector" presStyleLbl="node2" presStyleIdx="7" presStyleCnt="11"/>
      <dgm:spPr/>
    </dgm:pt>
    <dgm:pt modelId="{78CC6B5B-0EC4-4975-9D5F-3AD4F747C1D8}" type="pres">
      <dgm:prSet presAssocID="{45E554E3-ACDB-40CC-9F14-A2D20DAC1F31}" presName="hierChild4" presStyleCnt="0"/>
      <dgm:spPr/>
    </dgm:pt>
    <dgm:pt modelId="{0C9A15E3-17F6-43FC-9224-A71C98C097DF}" type="pres">
      <dgm:prSet presAssocID="{45E554E3-ACDB-40CC-9F14-A2D20DAC1F31}" presName="hierChild5" presStyleCnt="0"/>
      <dgm:spPr/>
    </dgm:pt>
    <dgm:pt modelId="{D9CD2670-4C06-40E0-801B-C0ACBA6929C5}" type="pres">
      <dgm:prSet presAssocID="{B3B1F412-EBC4-42BA-A171-C3C6E08F227C}" presName="Name48" presStyleLbl="parChTrans1D2" presStyleIdx="8" presStyleCnt="11"/>
      <dgm:spPr/>
    </dgm:pt>
    <dgm:pt modelId="{E01047AB-0266-431F-8E6A-DC9FD270E218}" type="pres">
      <dgm:prSet presAssocID="{825D1622-B543-4E5D-9297-09CDE5ABCB7A}" presName="hierRoot2" presStyleCnt="0">
        <dgm:presLayoutVars>
          <dgm:hierBranch val="init"/>
        </dgm:presLayoutVars>
      </dgm:prSet>
      <dgm:spPr/>
    </dgm:pt>
    <dgm:pt modelId="{B9DD9004-10E4-445F-970B-CA5C50B3DF4B}" type="pres">
      <dgm:prSet presAssocID="{825D1622-B543-4E5D-9297-09CDE5ABCB7A}" presName="rootComposite" presStyleCnt="0"/>
      <dgm:spPr/>
    </dgm:pt>
    <dgm:pt modelId="{071911A0-4714-489F-A90B-1D3EF5378C2F}" type="pres">
      <dgm:prSet presAssocID="{825D1622-B543-4E5D-9297-09CDE5ABCB7A}" presName="rootText" presStyleLbl="node2" presStyleIdx="8" presStyleCnt="11" custScaleX="145556">
        <dgm:presLayoutVars>
          <dgm:chPref val="3"/>
        </dgm:presLayoutVars>
      </dgm:prSet>
      <dgm:spPr/>
    </dgm:pt>
    <dgm:pt modelId="{BC90DCEC-BA7C-4CE1-B7F8-8F6981397702}" type="pres">
      <dgm:prSet presAssocID="{825D1622-B543-4E5D-9297-09CDE5ABCB7A}" presName="rootConnector" presStyleLbl="node2" presStyleIdx="8" presStyleCnt="11"/>
      <dgm:spPr/>
    </dgm:pt>
    <dgm:pt modelId="{61A98282-0AB9-41D5-8247-B99B411850FD}" type="pres">
      <dgm:prSet presAssocID="{825D1622-B543-4E5D-9297-09CDE5ABCB7A}" presName="hierChild4" presStyleCnt="0"/>
      <dgm:spPr/>
    </dgm:pt>
    <dgm:pt modelId="{49D0E693-CFBA-48D2-95C7-6D208F73BADE}" type="pres">
      <dgm:prSet presAssocID="{825D1622-B543-4E5D-9297-09CDE5ABCB7A}" presName="hierChild5" presStyleCnt="0"/>
      <dgm:spPr/>
    </dgm:pt>
    <dgm:pt modelId="{2A44F8D2-BB6E-4176-B8AC-6B14C1DDF099}" type="pres">
      <dgm:prSet presAssocID="{54C7D4C1-6043-470A-A9B2-A95811351174}" presName="Name48" presStyleLbl="parChTrans1D2" presStyleIdx="9" presStyleCnt="11"/>
      <dgm:spPr/>
    </dgm:pt>
    <dgm:pt modelId="{2D70B8A0-CBE9-427E-B15D-B44AAE80B512}" type="pres">
      <dgm:prSet presAssocID="{FE03282E-048D-43D8-9FBA-08B94202C49E}" presName="hierRoot2" presStyleCnt="0">
        <dgm:presLayoutVars>
          <dgm:hierBranch val="init"/>
        </dgm:presLayoutVars>
      </dgm:prSet>
      <dgm:spPr/>
    </dgm:pt>
    <dgm:pt modelId="{5CE9957A-0212-4C5A-B9F3-8770ADF7EF45}" type="pres">
      <dgm:prSet presAssocID="{FE03282E-048D-43D8-9FBA-08B94202C49E}" presName="rootComposite" presStyleCnt="0"/>
      <dgm:spPr/>
    </dgm:pt>
    <dgm:pt modelId="{EEF9569F-03C8-4A6E-8464-ED8D4C349593}" type="pres">
      <dgm:prSet presAssocID="{FE03282E-048D-43D8-9FBA-08B94202C49E}" presName="rootText" presStyleLbl="node2" presStyleIdx="9" presStyleCnt="11" custScaleX="145556">
        <dgm:presLayoutVars>
          <dgm:chPref val="3"/>
        </dgm:presLayoutVars>
      </dgm:prSet>
      <dgm:spPr/>
    </dgm:pt>
    <dgm:pt modelId="{BA921012-CB62-4A01-8663-D02308418FC7}" type="pres">
      <dgm:prSet presAssocID="{FE03282E-048D-43D8-9FBA-08B94202C49E}" presName="rootConnector" presStyleLbl="node2" presStyleIdx="9" presStyleCnt="11"/>
      <dgm:spPr/>
    </dgm:pt>
    <dgm:pt modelId="{F9D59ECE-53B9-4770-BE60-131CFE7902B3}" type="pres">
      <dgm:prSet presAssocID="{FE03282E-048D-43D8-9FBA-08B94202C49E}" presName="hierChild4" presStyleCnt="0"/>
      <dgm:spPr/>
    </dgm:pt>
    <dgm:pt modelId="{596B666F-7722-4F1E-9711-8BC65EE4314C}" type="pres">
      <dgm:prSet presAssocID="{FE03282E-048D-43D8-9FBA-08B94202C49E}" presName="hierChild5" presStyleCnt="0"/>
      <dgm:spPr/>
    </dgm:pt>
    <dgm:pt modelId="{5965218F-2856-4238-90AC-9F986A827A08}" type="pres">
      <dgm:prSet presAssocID="{70A4E8E0-A6C8-4D1D-BDFA-F7443FD56CB1}" presName="Name48" presStyleLbl="parChTrans1D2" presStyleIdx="10" presStyleCnt="11"/>
      <dgm:spPr/>
    </dgm:pt>
    <dgm:pt modelId="{A5AA6325-5BAF-4A2D-AD97-087E23B11ECA}" type="pres">
      <dgm:prSet presAssocID="{CDA44FC7-D4FF-4EF3-BAA6-642CDCDE318B}" presName="hierRoot2" presStyleCnt="0">
        <dgm:presLayoutVars>
          <dgm:hierBranch val="init"/>
        </dgm:presLayoutVars>
      </dgm:prSet>
      <dgm:spPr/>
    </dgm:pt>
    <dgm:pt modelId="{0E974938-F4A3-4F73-B247-DF192D6DD3D5}" type="pres">
      <dgm:prSet presAssocID="{CDA44FC7-D4FF-4EF3-BAA6-642CDCDE318B}" presName="rootComposite" presStyleCnt="0"/>
      <dgm:spPr/>
    </dgm:pt>
    <dgm:pt modelId="{3C27AC16-25F2-4D2A-AD9A-FA353F297566}" type="pres">
      <dgm:prSet presAssocID="{CDA44FC7-D4FF-4EF3-BAA6-642CDCDE318B}" presName="rootText" presStyleLbl="node2" presStyleIdx="10" presStyleCnt="11" custScaleX="145556">
        <dgm:presLayoutVars>
          <dgm:chPref val="3"/>
        </dgm:presLayoutVars>
      </dgm:prSet>
      <dgm:spPr/>
    </dgm:pt>
    <dgm:pt modelId="{EFB99DB4-FCC7-4579-A7CD-1F57AAA0DF0D}" type="pres">
      <dgm:prSet presAssocID="{CDA44FC7-D4FF-4EF3-BAA6-642CDCDE318B}" presName="rootConnector" presStyleLbl="node2" presStyleIdx="10" presStyleCnt="11"/>
      <dgm:spPr/>
    </dgm:pt>
    <dgm:pt modelId="{985E05E7-3717-4184-8B9A-B94363E69361}" type="pres">
      <dgm:prSet presAssocID="{CDA44FC7-D4FF-4EF3-BAA6-642CDCDE318B}" presName="hierChild4" presStyleCnt="0"/>
      <dgm:spPr/>
    </dgm:pt>
    <dgm:pt modelId="{BFBA627F-B85A-49F1-A5C3-199E079A5A89}" type="pres">
      <dgm:prSet presAssocID="{CDA44FC7-D4FF-4EF3-BAA6-642CDCDE318B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097D8F00-BA12-4BC1-BC6F-F729D1789A06}" type="presOf" srcId="{45E554E3-ACDB-40CC-9F14-A2D20DAC1F31}" destId="{B3125EFF-F4A6-4396-A128-78A8355BAB3A}" srcOrd="1" destOrd="0" presId="urn:microsoft.com/office/officeart/2005/8/layout/orgChart1"/>
    <dgm:cxn modelId="{AF3D6E03-A6DE-4D22-BA16-AC7E7C2E55CE}" type="presOf" srcId="{018E293A-958F-4311-A2F0-8885B2B0A6D7}" destId="{B1A09987-6C23-4877-BB42-8A1FF72982D0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EDA3270B-9A9A-4B2B-AF50-5FE7745C9D00}" type="presOf" srcId="{45E554E3-ACDB-40CC-9F14-A2D20DAC1F31}" destId="{7509EA4A-F5A3-4304-855B-8FDC1DC9215B}" srcOrd="0" destOrd="0" presId="urn:microsoft.com/office/officeart/2005/8/layout/orgChart1"/>
    <dgm:cxn modelId="{E709B60C-C681-4246-A211-0648FE2E416B}" type="presOf" srcId="{1E35C25F-2F5D-421D-AB4A-31F7C783A650}" destId="{18B539D0-4E25-4F77-B825-B660DCA9DDED}" srcOrd="1" destOrd="0" presId="urn:microsoft.com/office/officeart/2005/8/layout/orgChart1"/>
    <dgm:cxn modelId="{BF289A0D-1075-4B04-95B8-54851DDE76DB}" type="presOf" srcId="{319A9600-C5D3-4C2F-9EAE-43ACAEB29962}" destId="{2ADA65B2-EC6A-46C0-A11C-FDC205BEFD5B}" srcOrd="1" destOrd="0" presId="urn:microsoft.com/office/officeart/2005/8/layout/orgChart1"/>
    <dgm:cxn modelId="{2E76321D-9FDF-4FC3-B9C5-2482DD82F8FC}" srcId="{A74FF41F-1F24-4F50-94A9-E09C08177381}" destId="{289A49E8-A423-4AD2-8180-C6F75D0393CD}" srcOrd="3" destOrd="0" parTransId="{BD146C08-36C1-4C2F-B6BD-992F619B1175}" sibTransId="{05498400-0667-4AF5-AB24-A07480756D94}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D1E5532D-326E-4F72-AB62-967560E5DEA9}" type="presOf" srcId="{4BD81C79-680B-4085-80A5-3D8D28296559}" destId="{EBAD2582-6E6B-4B5E-B310-D8477C1EB101}" srcOrd="0" destOrd="0" presId="urn:microsoft.com/office/officeart/2005/8/layout/orgChart1"/>
    <dgm:cxn modelId="{7D83E12E-183C-4745-BAAA-3D2181514B29}" type="presOf" srcId="{70A4E8E0-A6C8-4D1D-BDFA-F7443FD56CB1}" destId="{5965218F-2856-4238-90AC-9F986A827A08}" srcOrd="0" destOrd="0" presId="urn:microsoft.com/office/officeart/2005/8/layout/orgChart1"/>
    <dgm:cxn modelId="{EDBC693B-826A-4545-9FE7-61E0C3249218}" srcId="{A74FF41F-1F24-4F50-94A9-E09C08177381}" destId="{825D1622-B543-4E5D-9297-09CDE5ABCB7A}" srcOrd="8" destOrd="0" parTransId="{B3B1F412-EBC4-42BA-A171-C3C6E08F227C}" sibTransId="{1E9DD51B-44D5-4BC9-AD26-56BE07D1B95F}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E97FD36B-1317-4B3A-9716-7E6823A6AF00}" srcId="{A74FF41F-1F24-4F50-94A9-E09C08177381}" destId="{6CE7D93B-B997-459F-BB26-ECDBCBFA679F}" srcOrd="2" destOrd="0" parTransId="{5CEF43D7-584C-4893-A9F4-8370107CB90F}" sibTransId="{B6B5D027-EA99-4BF7-AB9D-F34D7C62DD72}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45505D70-7F03-4A2A-994E-499D5CC6B509}" srcId="{A74FF41F-1F24-4F50-94A9-E09C08177381}" destId="{018E293A-958F-4311-A2F0-8885B2B0A6D7}" srcOrd="5" destOrd="0" parTransId="{AD481A94-CAE4-46FF-91EE-4CB4A4A8198B}" sibTransId="{95211C78-2EB0-4196-8398-F8C01047FFB1}"/>
    <dgm:cxn modelId="{E3866170-12EF-4702-89AA-66E52D74205C}" type="presOf" srcId="{B3B1F412-EBC4-42BA-A171-C3C6E08F227C}" destId="{D9CD2670-4C06-40E0-801B-C0ACBA6929C5}" srcOrd="0" destOrd="0" presId="urn:microsoft.com/office/officeart/2005/8/layout/orgChart1"/>
    <dgm:cxn modelId="{60616251-3C57-4DF3-8F02-393FB7761130}" type="presOf" srcId="{CEA0FB9B-0338-41C4-96B0-7802ADD61F7D}" destId="{AC8C6BC2-6FE0-492F-BAF7-69E16FFE34BE}" srcOrd="0" destOrd="0" presId="urn:microsoft.com/office/officeart/2005/8/layout/orgChart1"/>
    <dgm:cxn modelId="{7168C554-680F-46C1-B54C-08D50A7C8167}" srcId="{A74FF41F-1F24-4F50-94A9-E09C08177381}" destId="{319A9600-C5D3-4C2F-9EAE-43ACAEB29962}" srcOrd="6" destOrd="0" parTransId="{CEA0FB9B-0338-41C4-96B0-7802ADD61F7D}" sibTransId="{C4A07CEB-B9D0-4724-895D-0E69349517BB}"/>
    <dgm:cxn modelId="{4920D454-DB70-4966-9338-0ED7705D28B7}" type="presOf" srcId="{72BAE608-8056-4405-AC2A-4837E151182F}" destId="{0504B021-AE53-4B55-A5F3-2FF710BF4870}" srcOrd="0" destOrd="0" presId="urn:microsoft.com/office/officeart/2005/8/layout/orgChart1"/>
    <dgm:cxn modelId="{DED22F7A-2E84-4D51-A1B1-5A3F69F6FA44}" srcId="{A74FF41F-1F24-4F50-94A9-E09C08177381}" destId="{1E35C25F-2F5D-421D-AB4A-31F7C783A650}" srcOrd="4" destOrd="0" parTransId="{4BD81C79-680B-4085-80A5-3D8D28296559}" sibTransId="{F50A14DA-8C6B-4BF4-AD5F-40DF7BBCE6FA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20BA3E80-D9FB-410E-932C-67ED769BA3C1}" type="presOf" srcId="{825D1622-B543-4E5D-9297-09CDE5ABCB7A}" destId="{BC90DCEC-BA7C-4CE1-B7F8-8F6981397702}" srcOrd="1" destOrd="0" presId="urn:microsoft.com/office/officeart/2005/8/layout/orgChart1"/>
    <dgm:cxn modelId="{DDCE6C83-5C2B-4041-ABAD-54608D1B424D}" type="presOf" srcId="{AD481A94-CAE4-46FF-91EE-4CB4A4A8198B}" destId="{F0527F16-9CE2-44B0-97D1-F0625004B182}" srcOrd="0" destOrd="0" presId="urn:microsoft.com/office/officeart/2005/8/layout/orgChart1"/>
    <dgm:cxn modelId="{D8B1478E-B29A-4888-932F-F579E3E312E9}" type="presOf" srcId="{BD146C08-36C1-4C2F-B6BD-992F619B1175}" destId="{B12810D0-45C4-4D71-9A61-04B971385FD0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D57B69B-FD1A-4144-A37E-B5E3CD14E268}" type="presOf" srcId="{018E293A-958F-4311-A2F0-8885B2B0A6D7}" destId="{BDEB04A0-00BD-4D13-BDBE-1E1ECE216E72}" srcOrd="0" destOrd="0" presId="urn:microsoft.com/office/officeart/2005/8/layout/orgChart1"/>
    <dgm:cxn modelId="{55619B9F-6A5C-49E0-9266-4218F607629D}" srcId="{A74FF41F-1F24-4F50-94A9-E09C08177381}" destId="{FE03282E-048D-43D8-9FBA-08B94202C49E}" srcOrd="9" destOrd="0" parTransId="{54C7D4C1-6043-470A-A9B2-A95811351174}" sibTransId="{FD8C74D0-D80D-4E7A-B281-89525E93D5DA}"/>
    <dgm:cxn modelId="{EC03DEA2-9237-4EFC-8FEC-54F4E3C78C05}" type="presOf" srcId="{289A49E8-A423-4AD2-8180-C6F75D0393CD}" destId="{7CE0EB92-5EAE-4835-9F00-0A3961BC7F64}" srcOrd="1" destOrd="0" presId="urn:microsoft.com/office/officeart/2005/8/layout/orgChart1"/>
    <dgm:cxn modelId="{5DE0F1B4-416E-4703-8243-02B5FE191667}" type="presOf" srcId="{CDA44FC7-D4FF-4EF3-BAA6-642CDCDE318B}" destId="{3C27AC16-25F2-4D2A-AD9A-FA353F297566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01228C3-ADF1-47E7-A8EF-25442DC6F426}" type="presOf" srcId="{6CE7D93B-B997-459F-BB26-ECDBCBFA679F}" destId="{5AE3DBC0-3D11-404A-83B7-298321D5C73C}" srcOrd="1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0054FFD3-EE6F-4B04-A21A-DCE00C1DC66C}" type="presOf" srcId="{825D1622-B543-4E5D-9297-09CDE5ABCB7A}" destId="{071911A0-4714-489F-A90B-1D3EF5378C2F}" srcOrd="0" destOrd="0" presId="urn:microsoft.com/office/officeart/2005/8/layout/orgChart1"/>
    <dgm:cxn modelId="{4FEFE7E3-4151-40BF-B223-2CA7F159E1BE}" type="presOf" srcId="{54C7D4C1-6043-470A-A9B2-A95811351174}" destId="{2A44F8D2-BB6E-4176-B8AC-6B14C1DDF099}" srcOrd="0" destOrd="0" presId="urn:microsoft.com/office/officeart/2005/8/layout/orgChart1"/>
    <dgm:cxn modelId="{85A086E5-018A-450A-A54E-154D19014149}" type="presOf" srcId="{1E35C25F-2F5D-421D-AB4A-31F7C783A650}" destId="{0DB38CA0-4AFB-4BBD-9CEB-939F835731E3}" srcOrd="0" destOrd="0" presId="urn:microsoft.com/office/officeart/2005/8/layout/orgChart1"/>
    <dgm:cxn modelId="{26F53BE6-0B18-4062-A28B-CEB5FFFF4607}" srcId="{A74FF41F-1F24-4F50-94A9-E09C08177381}" destId="{45E554E3-ACDB-40CC-9F14-A2D20DAC1F31}" srcOrd="7" destOrd="0" parTransId="{72BAE608-8056-4405-AC2A-4837E151182F}" sibTransId="{E80DEE2C-0F24-4283-8826-4B66FF17B8F3}"/>
    <dgm:cxn modelId="{1ADDB2E8-F38A-432B-986F-0223BB4B9CC8}" type="presOf" srcId="{319A9600-C5D3-4C2F-9EAE-43ACAEB29962}" destId="{4DFAFF1C-28B2-4390-9DE9-262A1E03B922}" srcOrd="0" destOrd="0" presId="urn:microsoft.com/office/officeart/2005/8/layout/orgChart1"/>
    <dgm:cxn modelId="{348687E9-8AD7-41C9-9503-E5DC2C379929}" srcId="{A74FF41F-1F24-4F50-94A9-E09C08177381}" destId="{CDA44FC7-D4FF-4EF3-BAA6-642CDCDE318B}" srcOrd="10" destOrd="0" parTransId="{70A4E8E0-A6C8-4D1D-BDFA-F7443FD56CB1}" sibTransId="{12CF3DED-CC8B-499D-AE55-7C146A5AA237}"/>
    <dgm:cxn modelId="{7A87F9EF-FA26-4D37-A18B-47628771E838}" type="presOf" srcId="{6CE7D93B-B997-459F-BB26-ECDBCBFA679F}" destId="{CEFC5945-BA60-4ABB-8B57-04188FBB3D03}" srcOrd="0" destOrd="0" presId="urn:microsoft.com/office/officeart/2005/8/layout/orgChart1"/>
    <dgm:cxn modelId="{204ABCF2-DCBA-4ACB-B927-5CB9C1BFD919}" type="presOf" srcId="{5CEF43D7-584C-4893-A9F4-8370107CB90F}" destId="{A05B664B-2919-4E91-AB77-402E33182A5E}" srcOrd="0" destOrd="0" presId="urn:microsoft.com/office/officeart/2005/8/layout/orgChart1"/>
    <dgm:cxn modelId="{9A9794F3-7167-4756-AFBA-702574DEAC42}" type="presOf" srcId="{FE03282E-048D-43D8-9FBA-08B94202C49E}" destId="{BA921012-CB62-4A01-8663-D02308418FC7}" srcOrd="1" destOrd="0" presId="urn:microsoft.com/office/officeart/2005/8/layout/orgChart1"/>
    <dgm:cxn modelId="{E3B2F7F3-4C99-4A7F-8F0A-F03B666C7F77}" type="presOf" srcId="{FE03282E-048D-43D8-9FBA-08B94202C49E}" destId="{EEF9569F-03C8-4A6E-8464-ED8D4C349593}" srcOrd="0" destOrd="0" presId="urn:microsoft.com/office/officeart/2005/8/layout/orgChart1"/>
    <dgm:cxn modelId="{C96DDAF5-A88B-4A72-991B-6F87F5939A08}" type="presOf" srcId="{CDA44FC7-D4FF-4EF3-BAA6-642CDCDE318B}" destId="{EFB99DB4-FCC7-4579-A7CD-1F57AAA0DF0D}" srcOrd="1" destOrd="0" presId="urn:microsoft.com/office/officeart/2005/8/layout/orgChart1"/>
    <dgm:cxn modelId="{A29B60F7-D5FE-41B1-9FE4-895D249C7302}" type="presOf" srcId="{289A49E8-A423-4AD2-8180-C6F75D0393CD}" destId="{C8DF159F-D1E8-46E1-B93C-5AEE50D2C25F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98DCF344-F010-4D70-B11E-7030A4EA249C}" type="presParOf" srcId="{96CCF797-0C36-4DA4-B7E1-74BEECB6A6A9}" destId="{A05B664B-2919-4E91-AB77-402E33182A5E}" srcOrd="4" destOrd="0" presId="urn:microsoft.com/office/officeart/2005/8/layout/orgChart1"/>
    <dgm:cxn modelId="{6EE95154-7B25-4C43-A9C1-8565242F740D}" type="presParOf" srcId="{96CCF797-0C36-4DA4-B7E1-74BEECB6A6A9}" destId="{902A69EC-7912-4C8B-8333-EF4827BAABEF}" srcOrd="5" destOrd="0" presId="urn:microsoft.com/office/officeart/2005/8/layout/orgChart1"/>
    <dgm:cxn modelId="{FAC8B900-0C86-4431-AEB8-4FB0CCAF3787}" type="presParOf" srcId="{902A69EC-7912-4C8B-8333-EF4827BAABEF}" destId="{95744881-DB83-4499-8EC6-B2A47C15BB9B}" srcOrd="0" destOrd="0" presId="urn:microsoft.com/office/officeart/2005/8/layout/orgChart1"/>
    <dgm:cxn modelId="{82B0C107-49A4-434C-803A-6D788A8DEEB3}" type="presParOf" srcId="{95744881-DB83-4499-8EC6-B2A47C15BB9B}" destId="{CEFC5945-BA60-4ABB-8B57-04188FBB3D03}" srcOrd="0" destOrd="0" presId="urn:microsoft.com/office/officeart/2005/8/layout/orgChart1"/>
    <dgm:cxn modelId="{B31842C3-F8A8-49D5-8162-7F58E3715D19}" type="presParOf" srcId="{95744881-DB83-4499-8EC6-B2A47C15BB9B}" destId="{5AE3DBC0-3D11-404A-83B7-298321D5C73C}" srcOrd="1" destOrd="0" presId="urn:microsoft.com/office/officeart/2005/8/layout/orgChart1"/>
    <dgm:cxn modelId="{2524F587-53F5-4112-83C7-02F8387812A5}" type="presParOf" srcId="{902A69EC-7912-4C8B-8333-EF4827BAABEF}" destId="{89593B3B-0CE7-4CE6-B26F-8AB756474587}" srcOrd="1" destOrd="0" presId="urn:microsoft.com/office/officeart/2005/8/layout/orgChart1"/>
    <dgm:cxn modelId="{11132478-8C45-4C75-8F8F-B8DF15487D92}" type="presParOf" srcId="{902A69EC-7912-4C8B-8333-EF4827BAABEF}" destId="{C5C66FB2-D4B4-4494-9E00-14306A9ECB79}" srcOrd="2" destOrd="0" presId="urn:microsoft.com/office/officeart/2005/8/layout/orgChart1"/>
    <dgm:cxn modelId="{5546E36C-B14E-4F44-A85C-53D8E95AB0E2}" type="presParOf" srcId="{96CCF797-0C36-4DA4-B7E1-74BEECB6A6A9}" destId="{B12810D0-45C4-4D71-9A61-04B971385FD0}" srcOrd="6" destOrd="0" presId="urn:microsoft.com/office/officeart/2005/8/layout/orgChart1"/>
    <dgm:cxn modelId="{F2CB75EA-6938-48BE-AF83-BDA17FBE8A6B}" type="presParOf" srcId="{96CCF797-0C36-4DA4-B7E1-74BEECB6A6A9}" destId="{327591F4-9A5B-45F3-B286-C1F6903301EF}" srcOrd="7" destOrd="0" presId="urn:microsoft.com/office/officeart/2005/8/layout/orgChart1"/>
    <dgm:cxn modelId="{47A13C25-4E86-4B7C-80D1-1CC285880EF5}" type="presParOf" srcId="{327591F4-9A5B-45F3-B286-C1F6903301EF}" destId="{588D1D3B-41B0-4C5E-B8E5-492DF9DF0BF4}" srcOrd="0" destOrd="0" presId="urn:microsoft.com/office/officeart/2005/8/layout/orgChart1"/>
    <dgm:cxn modelId="{9001BC85-6309-4A9B-8EFE-F3AED65484DB}" type="presParOf" srcId="{588D1D3B-41B0-4C5E-B8E5-492DF9DF0BF4}" destId="{C8DF159F-D1E8-46E1-B93C-5AEE50D2C25F}" srcOrd="0" destOrd="0" presId="urn:microsoft.com/office/officeart/2005/8/layout/orgChart1"/>
    <dgm:cxn modelId="{22847CCC-2B74-46EE-A61B-B0C89224DD9A}" type="presParOf" srcId="{588D1D3B-41B0-4C5E-B8E5-492DF9DF0BF4}" destId="{7CE0EB92-5EAE-4835-9F00-0A3961BC7F64}" srcOrd="1" destOrd="0" presId="urn:microsoft.com/office/officeart/2005/8/layout/orgChart1"/>
    <dgm:cxn modelId="{6012B975-67FC-434A-8BF4-0DAC4C10EA37}" type="presParOf" srcId="{327591F4-9A5B-45F3-B286-C1F6903301EF}" destId="{077B377D-C75F-4026-9E96-20353320D31D}" srcOrd="1" destOrd="0" presId="urn:microsoft.com/office/officeart/2005/8/layout/orgChart1"/>
    <dgm:cxn modelId="{2DD36397-B522-446B-9F33-95C07BCD5C8F}" type="presParOf" srcId="{327591F4-9A5B-45F3-B286-C1F6903301EF}" destId="{4B731643-4FF8-4919-B275-2CC2F9EB7261}" srcOrd="2" destOrd="0" presId="urn:microsoft.com/office/officeart/2005/8/layout/orgChart1"/>
    <dgm:cxn modelId="{1F70CADC-93C7-4296-9040-AFD3C9390776}" type="presParOf" srcId="{96CCF797-0C36-4DA4-B7E1-74BEECB6A6A9}" destId="{EBAD2582-6E6B-4B5E-B310-D8477C1EB101}" srcOrd="8" destOrd="0" presId="urn:microsoft.com/office/officeart/2005/8/layout/orgChart1"/>
    <dgm:cxn modelId="{3B37343F-7E91-4FAD-AC57-EBE9C0D9BA35}" type="presParOf" srcId="{96CCF797-0C36-4DA4-B7E1-74BEECB6A6A9}" destId="{EE77DD30-6F71-4607-A5EA-AB7AB797632E}" srcOrd="9" destOrd="0" presId="urn:microsoft.com/office/officeart/2005/8/layout/orgChart1"/>
    <dgm:cxn modelId="{391C7689-7255-48AD-9164-E2CBB808EEF4}" type="presParOf" srcId="{EE77DD30-6F71-4607-A5EA-AB7AB797632E}" destId="{F877A0B8-6267-4936-BB00-CE1BE2B007ED}" srcOrd="0" destOrd="0" presId="urn:microsoft.com/office/officeart/2005/8/layout/orgChart1"/>
    <dgm:cxn modelId="{CAEB81CF-E63E-413A-944E-7DC2297CBE77}" type="presParOf" srcId="{F877A0B8-6267-4936-BB00-CE1BE2B007ED}" destId="{0DB38CA0-4AFB-4BBD-9CEB-939F835731E3}" srcOrd="0" destOrd="0" presId="urn:microsoft.com/office/officeart/2005/8/layout/orgChart1"/>
    <dgm:cxn modelId="{096D8CA2-EB1A-4622-B980-EF5C74FCA224}" type="presParOf" srcId="{F877A0B8-6267-4936-BB00-CE1BE2B007ED}" destId="{18B539D0-4E25-4F77-B825-B660DCA9DDED}" srcOrd="1" destOrd="0" presId="urn:microsoft.com/office/officeart/2005/8/layout/orgChart1"/>
    <dgm:cxn modelId="{FAD465B9-5A93-414F-8484-96774DC7BE37}" type="presParOf" srcId="{EE77DD30-6F71-4607-A5EA-AB7AB797632E}" destId="{1EC0C12E-D2CA-404F-8AEC-9F6132CE515D}" srcOrd="1" destOrd="0" presId="urn:microsoft.com/office/officeart/2005/8/layout/orgChart1"/>
    <dgm:cxn modelId="{8DF62A41-E589-4065-9ED9-F9EBD982CAC9}" type="presParOf" srcId="{EE77DD30-6F71-4607-A5EA-AB7AB797632E}" destId="{7D90E835-EADC-41A3-96B0-D8632C7A59B8}" srcOrd="2" destOrd="0" presId="urn:microsoft.com/office/officeart/2005/8/layout/orgChart1"/>
    <dgm:cxn modelId="{E08B2102-C927-45D2-AEE0-5062BDDBDCC4}" type="presParOf" srcId="{96CCF797-0C36-4DA4-B7E1-74BEECB6A6A9}" destId="{F0527F16-9CE2-44B0-97D1-F0625004B182}" srcOrd="10" destOrd="0" presId="urn:microsoft.com/office/officeart/2005/8/layout/orgChart1"/>
    <dgm:cxn modelId="{A0CC342F-F2EB-4BDA-9CA4-A26475BF69F7}" type="presParOf" srcId="{96CCF797-0C36-4DA4-B7E1-74BEECB6A6A9}" destId="{8616BBD7-73D5-454A-8E63-FDD177B07F55}" srcOrd="11" destOrd="0" presId="urn:microsoft.com/office/officeart/2005/8/layout/orgChart1"/>
    <dgm:cxn modelId="{88E34856-1F8A-4004-8EC5-CF91F2A747B2}" type="presParOf" srcId="{8616BBD7-73D5-454A-8E63-FDD177B07F55}" destId="{438FC932-7D18-4D70-830C-07BF651C6AAA}" srcOrd="0" destOrd="0" presId="urn:microsoft.com/office/officeart/2005/8/layout/orgChart1"/>
    <dgm:cxn modelId="{56C5F0A6-2B53-409E-A11F-8501CAD24416}" type="presParOf" srcId="{438FC932-7D18-4D70-830C-07BF651C6AAA}" destId="{BDEB04A0-00BD-4D13-BDBE-1E1ECE216E72}" srcOrd="0" destOrd="0" presId="urn:microsoft.com/office/officeart/2005/8/layout/orgChart1"/>
    <dgm:cxn modelId="{69BB0351-3412-4D30-8B19-B65EFE54F5A6}" type="presParOf" srcId="{438FC932-7D18-4D70-830C-07BF651C6AAA}" destId="{B1A09987-6C23-4877-BB42-8A1FF72982D0}" srcOrd="1" destOrd="0" presId="urn:microsoft.com/office/officeart/2005/8/layout/orgChart1"/>
    <dgm:cxn modelId="{CFD4FAC8-BA4A-4B4E-BAC2-0EE078C1479F}" type="presParOf" srcId="{8616BBD7-73D5-454A-8E63-FDD177B07F55}" destId="{6ED74431-17DE-4663-9699-F2DF84F7A206}" srcOrd="1" destOrd="0" presId="urn:microsoft.com/office/officeart/2005/8/layout/orgChart1"/>
    <dgm:cxn modelId="{4596D96A-3E04-45CF-A43B-7CAED8C81DCF}" type="presParOf" srcId="{8616BBD7-73D5-454A-8E63-FDD177B07F55}" destId="{D0D76685-F813-4549-897C-F7F70039AFED}" srcOrd="2" destOrd="0" presId="urn:microsoft.com/office/officeart/2005/8/layout/orgChart1"/>
    <dgm:cxn modelId="{9754337A-E85C-4C1B-9614-E38E931AC94B}" type="presParOf" srcId="{96CCF797-0C36-4DA4-B7E1-74BEECB6A6A9}" destId="{AC8C6BC2-6FE0-492F-BAF7-69E16FFE34BE}" srcOrd="12" destOrd="0" presId="urn:microsoft.com/office/officeart/2005/8/layout/orgChart1"/>
    <dgm:cxn modelId="{64BF63CD-E17D-4C32-BAA3-917B0DF12AEA}" type="presParOf" srcId="{96CCF797-0C36-4DA4-B7E1-74BEECB6A6A9}" destId="{F60D44D7-8C48-46E7-8CB4-62BA693F0E59}" srcOrd="13" destOrd="0" presId="urn:microsoft.com/office/officeart/2005/8/layout/orgChart1"/>
    <dgm:cxn modelId="{E09B4EC4-1912-4B1B-9C47-DD71F7B7B4D6}" type="presParOf" srcId="{F60D44D7-8C48-46E7-8CB4-62BA693F0E59}" destId="{90EF45C6-D839-400F-BDAE-623E733B7E63}" srcOrd="0" destOrd="0" presId="urn:microsoft.com/office/officeart/2005/8/layout/orgChart1"/>
    <dgm:cxn modelId="{D6F5B462-E1F0-4933-9575-B6689C1E479B}" type="presParOf" srcId="{90EF45C6-D839-400F-BDAE-623E733B7E63}" destId="{4DFAFF1C-28B2-4390-9DE9-262A1E03B922}" srcOrd="0" destOrd="0" presId="urn:microsoft.com/office/officeart/2005/8/layout/orgChart1"/>
    <dgm:cxn modelId="{68C05B52-6C0D-467C-BFE4-4275744E1204}" type="presParOf" srcId="{90EF45C6-D839-400F-BDAE-623E733B7E63}" destId="{2ADA65B2-EC6A-46C0-A11C-FDC205BEFD5B}" srcOrd="1" destOrd="0" presId="urn:microsoft.com/office/officeart/2005/8/layout/orgChart1"/>
    <dgm:cxn modelId="{E45D8261-C3EC-428B-9FA4-D215EAACE547}" type="presParOf" srcId="{F60D44D7-8C48-46E7-8CB4-62BA693F0E59}" destId="{41C99875-5047-48E7-B2A9-EB32EEBDD72C}" srcOrd="1" destOrd="0" presId="urn:microsoft.com/office/officeart/2005/8/layout/orgChart1"/>
    <dgm:cxn modelId="{3BAFB02D-DE7B-436C-82F1-F845C079A2FE}" type="presParOf" srcId="{F60D44D7-8C48-46E7-8CB4-62BA693F0E59}" destId="{E528E29D-AD0A-4F73-B6FF-E7D0F7B94135}" srcOrd="2" destOrd="0" presId="urn:microsoft.com/office/officeart/2005/8/layout/orgChart1"/>
    <dgm:cxn modelId="{E19BAC22-E7D5-41C2-B7AE-7047F8FB26B8}" type="presParOf" srcId="{96CCF797-0C36-4DA4-B7E1-74BEECB6A6A9}" destId="{0504B021-AE53-4B55-A5F3-2FF710BF4870}" srcOrd="14" destOrd="0" presId="urn:microsoft.com/office/officeart/2005/8/layout/orgChart1"/>
    <dgm:cxn modelId="{25083EEE-86BC-4D60-8DE5-8B9E75070D6C}" type="presParOf" srcId="{96CCF797-0C36-4DA4-B7E1-74BEECB6A6A9}" destId="{A779D386-AD58-4B72-AC17-0C5BB4686E1E}" srcOrd="15" destOrd="0" presId="urn:microsoft.com/office/officeart/2005/8/layout/orgChart1"/>
    <dgm:cxn modelId="{D9371757-59EA-48E2-80DC-6C085550CEB6}" type="presParOf" srcId="{A779D386-AD58-4B72-AC17-0C5BB4686E1E}" destId="{63A6BEEE-A2BF-473B-A02F-8147D2E502DB}" srcOrd="0" destOrd="0" presId="urn:microsoft.com/office/officeart/2005/8/layout/orgChart1"/>
    <dgm:cxn modelId="{2E079538-FFD5-461F-969F-768F62EACF77}" type="presParOf" srcId="{63A6BEEE-A2BF-473B-A02F-8147D2E502DB}" destId="{7509EA4A-F5A3-4304-855B-8FDC1DC9215B}" srcOrd="0" destOrd="0" presId="urn:microsoft.com/office/officeart/2005/8/layout/orgChart1"/>
    <dgm:cxn modelId="{C86A8304-59A0-497C-A62A-C3E828F682BF}" type="presParOf" srcId="{63A6BEEE-A2BF-473B-A02F-8147D2E502DB}" destId="{B3125EFF-F4A6-4396-A128-78A8355BAB3A}" srcOrd="1" destOrd="0" presId="urn:microsoft.com/office/officeart/2005/8/layout/orgChart1"/>
    <dgm:cxn modelId="{C97052E4-CD4D-4119-868B-8B321A1D42DB}" type="presParOf" srcId="{A779D386-AD58-4B72-AC17-0C5BB4686E1E}" destId="{78CC6B5B-0EC4-4975-9D5F-3AD4F747C1D8}" srcOrd="1" destOrd="0" presId="urn:microsoft.com/office/officeart/2005/8/layout/orgChart1"/>
    <dgm:cxn modelId="{FFFFF76E-838E-42D9-9B12-6A524BB60277}" type="presParOf" srcId="{A779D386-AD58-4B72-AC17-0C5BB4686E1E}" destId="{0C9A15E3-17F6-43FC-9224-A71C98C097DF}" srcOrd="2" destOrd="0" presId="urn:microsoft.com/office/officeart/2005/8/layout/orgChart1"/>
    <dgm:cxn modelId="{363A4AB0-4072-4DEE-98BD-04C0ACA76BE2}" type="presParOf" srcId="{96CCF797-0C36-4DA4-B7E1-74BEECB6A6A9}" destId="{D9CD2670-4C06-40E0-801B-C0ACBA6929C5}" srcOrd="16" destOrd="0" presId="urn:microsoft.com/office/officeart/2005/8/layout/orgChart1"/>
    <dgm:cxn modelId="{C37211A9-2892-4EDB-BCBF-D1F916E21CA8}" type="presParOf" srcId="{96CCF797-0C36-4DA4-B7E1-74BEECB6A6A9}" destId="{E01047AB-0266-431F-8E6A-DC9FD270E218}" srcOrd="17" destOrd="0" presId="urn:microsoft.com/office/officeart/2005/8/layout/orgChart1"/>
    <dgm:cxn modelId="{8CBCC84E-0925-4807-8A57-E3FDC3F1FA1A}" type="presParOf" srcId="{E01047AB-0266-431F-8E6A-DC9FD270E218}" destId="{B9DD9004-10E4-445F-970B-CA5C50B3DF4B}" srcOrd="0" destOrd="0" presId="urn:microsoft.com/office/officeart/2005/8/layout/orgChart1"/>
    <dgm:cxn modelId="{6B3C4D41-CBCE-41D5-BFB6-67B5BA9FF1BB}" type="presParOf" srcId="{B9DD9004-10E4-445F-970B-CA5C50B3DF4B}" destId="{071911A0-4714-489F-A90B-1D3EF5378C2F}" srcOrd="0" destOrd="0" presId="urn:microsoft.com/office/officeart/2005/8/layout/orgChart1"/>
    <dgm:cxn modelId="{6543B7EF-E1D3-465C-BE31-C6268D855363}" type="presParOf" srcId="{B9DD9004-10E4-445F-970B-CA5C50B3DF4B}" destId="{BC90DCEC-BA7C-4CE1-B7F8-8F6981397702}" srcOrd="1" destOrd="0" presId="urn:microsoft.com/office/officeart/2005/8/layout/orgChart1"/>
    <dgm:cxn modelId="{86A80C67-CCAF-459D-AE46-5292C14E46BC}" type="presParOf" srcId="{E01047AB-0266-431F-8E6A-DC9FD270E218}" destId="{61A98282-0AB9-41D5-8247-B99B411850FD}" srcOrd="1" destOrd="0" presId="urn:microsoft.com/office/officeart/2005/8/layout/orgChart1"/>
    <dgm:cxn modelId="{605EF1C8-9B24-49FB-B85C-2ABFABE4DA8D}" type="presParOf" srcId="{E01047AB-0266-431F-8E6A-DC9FD270E218}" destId="{49D0E693-CFBA-48D2-95C7-6D208F73BADE}" srcOrd="2" destOrd="0" presId="urn:microsoft.com/office/officeart/2005/8/layout/orgChart1"/>
    <dgm:cxn modelId="{14325090-E181-4E80-B1AA-A2DA98E7C678}" type="presParOf" srcId="{96CCF797-0C36-4DA4-B7E1-74BEECB6A6A9}" destId="{2A44F8D2-BB6E-4176-B8AC-6B14C1DDF099}" srcOrd="18" destOrd="0" presId="urn:microsoft.com/office/officeart/2005/8/layout/orgChart1"/>
    <dgm:cxn modelId="{6CED5AFE-D6B4-4D0B-A084-E33B6C30A168}" type="presParOf" srcId="{96CCF797-0C36-4DA4-B7E1-74BEECB6A6A9}" destId="{2D70B8A0-CBE9-427E-B15D-B44AAE80B512}" srcOrd="19" destOrd="0" presId="urn:microsoft.com/office/officeart/2005/8/layout/orgChart1"/>
    <dgm:cxn modelId="{C32BFFA7-363F-4BC9-864C-3EF859335580}" type="presParOf" srcId="{2D70B8A0-CBE9-427E-B15D-B44AAE80B512}" destId="{5CE9957A-0212-4C5A-B9F3-8770ADF7EF45}" srcOrd="0" destOrd="0" presId="urn:microsoft.com/office/officeart/2005/8/layout/orgChart1"/>
    <dgm:cxn modelId="{7A8F8400-C13C-4CB2-AF76-BCA6DD8C8AA8}" type="presParOf" srcId="{5CE9957A-0212-4C5A-B9F3-8770ADF7EF45}" destId="{EEF9569F-03C8-4A6E-8464-ED8D4C349593}" srcOrd="0" destOrd="0" presId="urn:microsoft.com/office/officeart/2005/8/layout/orgChart1"/>
    <dgm:cxn modelId="{1317CD47-7FD8-426E-885E-B790720CFD14}" type="presParOf" srcId="{5CE9957A-0212-4C5A-B9F3-8770ADF7EF45}" destId="{BA921012-CB62-4A01-8663-D02308418FC7}" srcOrd="1" destOrd="0" presId="urn:microsoft.com/office/officeart/2005/8/layout/orgChart1"/>
    <dgm:cxn modelId="{1E8BBD86-9D9F-40FC-926B-EE50D625651F}" type="presParOf" srcId="{2D70B8A0-CBE9-427E-B15D-B44AAE80B512}" destId="{F9D59ECE-53B9-4770-BE60-131CFE7902B3}" srcOrd="1" destOrd="0" presId="urn:microsoft.com/office/officeart/2005/8/layout/orgChart1"/>
    <dgm:cxn modelId="{ED8ABF51-FA1F-4D21-AC64-FB0E0A5FC4DE}" type="presParOf" srcId="{2D70B8A0-CBE9-427E-B15D-B44AAE80B512}" destId="{596B666F-7722-4F1E-9711-8BC65EE4314C}" srcOrd="2" destOrd="0" presId="urn:microsoft.com/office/officeart/2005/8/layout/orgChart1"/>
    <dgm:cxn modelId="{8598F908-E7B7-4140-BBBE-729874399DCC}" type="presParOf" srcId="{96CCF797-0C36-4DA4-B7E1-74BEECB6A6A9}" destId="{5965218F-2856-4238-90AC-9F986A827A08}" srcOrd="20" destOrd="0" presId="urn:microsoft.com/office/officeart/2005/8/layout/orgChart1"/>
    <dgm:cxn modelId="{2369C028-8DBF-4728-B43B-173DE1653A05}" type="presParOf" srcId="{96CCF797-0C36-4DA4-B7E1-74BEECB6A6A9}" destId="{A5AA6325-5BAF-4A2D-AD97-087E23B11ECA}" srcOrd="21" destOrd="0" presId="urn:microsoft.com/office/officeart/2005/8/layout/orgChart1"/>
    <dgm:cxn modelId="{59EED3BA-15A3-486E-A33D-9C97634BBF1E}" type="presParOf" srcId="{A5AA6325-5BAF-4A2D-AD97-087E23B11ECA}" destId="{0E974938-F4A3-4F73-B247-DF192D6DD3D5}" srcOrd="0" destOrd="0" presId="urn:microsoft.com/office/officeart/2005/8/layout/orgChart1"/>
    <dgm:cxn modelId="{A34EF89E-8171-44F1-AF89-EF397E1A0B5A}" type="presParOf" srcId="{0E974938-F4A3-4F73-B247-DF192D6DD3D5}" destId="{3C27AC16-25F2-4D2A-AD9A-FA353F297566}" srcOrd="0" destOrd="0" presId="urn:microsoft.com/office/officeart/2005/8/layout/orgChart1"/>
    <dgm:cxn modelId="{2DF1BA6A-1FDC-490F-98E3-AF733275B71C}" type="presParOf" srcId="{0E974938-F4A3-4F73-B247-DF192D6DD3D5}" destId="{EFB99DB4-FCC7-4579-A7CD-1F57AAA0DF0D}" srcOrd="1" destOrd="0" presId="urn:microsoft.com/office/officeart/2005/8/layout/orgChart1"/>
    <dgm:cxn modelId="{A8777878-859F-4406-96AC-B93C941B529F}" type="presParOf" srcId="{A5AA6325-5BAF-4A2D-AD97-087E23B11ECA}" destId="{985E05E7-3717-4184-8B9A-B94363E69361}" srcOrd="1" destOrd="0" presId="urn:microsoft.com/office/officeart/2005/8/layout/orgChart1"/>
    <dgm:cxn modelId="{0926A3FB-D510-40E7-8ED5-8E5BF5B29A1B}" type="presParOf" srcId="{A5AA6325-5BAF-4A2D-AD97-087E23B11ECA}" destId="{BFBA627F-B85A-49F1-A5C3-199E079A5A8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A2C6F09-6287-4F53-92F9-4C8207E5E8A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400"/>
            <a:t>Export Process (EXP)</a:t>
          </a:r>
        </a:p>
      </dgm:t>
    </dgm:pt>
    <dgm:pt modelId="{F616C323-EEF4-40CB-BA7B-2FE73BC29FFC}" type="parTrans" cxnId="{49912568-7949-4670-B257-39A955B7AE2C}">
      <dgm:prSet/>
      <dgm:spPr/>
      <dgm:t>
        <a:bodyPr/>
        <a:lstStyle/>
        <a:p>
          <a:endParaRPr lang="en-US"/>
        </a:p>
      </dgm:t>
    </dgm:pt>
    <dgm:pt modelId="{9636C91C-08ED-4BF8-9369-170A18E2D4D2}" type="sibTrans" cxnId="{49912568-7949-4670-B257-39A955B7AE2C}">
      <dgm:prSet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/>
      <dgm:t>
        <a:bodyPr/>
        <a:lstStyle/>
        <a:p>
          <a:r>
            <a:rPr lang="en-GB" sz="1200" b="0" kern="1200"/>
            <a:t>Export specific scenarios (EXP)</a:t>
          </a:r>
          <a:endParaRPr lang="en-US" sz="1200" b="0" kern="120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8D8E9166-68C1-41AA-8A50-B10D1333F02A}">
      <dgm:prSet custT="1"/>
      <dgm:spPr/>
      <dgm:t>
        <a:bodyPr/>
        <a:lstStyle/>
        <a:p>
          <a:r>
            <a:rPr lang="en-GB" sz="1200"/>
            <a:t>Declaration Invalidation (INV)</a:t>
          </a:r>
          <a:endParaRPr lang="en-US" sz="1200"/>
        </a:p>
      </dgm:t>
    </dgm:pt>
    <dgm:pt modelId="{D70DD273-E3FB-47C0-9829-B93C707519EB}" type="parTrans" cxnId="{1FA14EEC-E755-4832-BF49-AE9B67757793}">
      <dgm:prSet/>
      <dgm:spPr/>
      <dgm:t>
        <a:bodyPr/>
        <a:lstStyle/>
        <a:p>
          <a:endParaRPr lang="en-US"/>
        </a:p>
      </dgm:t>
    </dgm:pt>
    <dgm:pt modelId="{BD422019-6BC8-4250-A85A-02562EFFECCF}" type="sibTrans" cxnId="{1FA14EEC-E755-4832-BF49-AE9B67757793}">
      <dgm:prSet/>
      <dgm:spPr/>
      <dgm:t>
        <a:bodyPr/>
        <a:lstStyle/>
        <a:p>
          <a:endParaRPr lang="en-US"/>
        </a:p>
      </dgm:t>
    </dgm:pt>
    <dgm:pt modelId="{C87B959D-5763-476F-9C31-24B2C9AF5FE9}">
      <dgm:prSet custT="1"/>
      <dgm:spPr/>
      <dgm:t>
        <a:bodyPr/>
        <a:lstStyle/>
        <a:p>
          <a:r>
            <a:rPr lang="en-GB" sz="1200"/>
            <a:t>Simplified and Supplementary declaration</a:t>
          </a:r>
          <a:r>
            <a:rPr lang="el-GR" sz="1200"/>
            <a:t> </a:t>
          </a:r>
          <a:r>
            <a:rPr lang="en-US" sz="1200"/>
            <a:t>(SSD)</a:t>
          </a:r>
        </a:p>
      </dgm:t>
    </dgm:pt>
    <dgm:pt modelId="{ECAED265-DC63-4689-93D0-CC8792CAE76D}" type="parTrans" cxnId="{091056F6-6647-4856-B7B0-193B14267E69}">
      <dgm:prSet/>
      <dgm:spPr/>
      <dgm:t>
        <a:bodyPr/>
        <a:lstStyle/>
        <a:p>
          <a:endParaRPr lang="en-US"/>
        </a:p>
      </dgm:t>
    </dgm:pt>
    <dgm:pt modelId="{2F53469A-DA01-4425-B3D6-754E30FE3D63}" type="sibTrans" cxnId="{091056F6-6647-4856-B7B0-193B14267E69}">
      <dgm:prSet/>
      <dgm:spPr/>
      <dgm:t>
        <a:bodyPr/>
        <a:lstStyle/>
        <a:p>
          <a:endParaRPr lang="en-US"/>
        </a:p>
      </dgm:t>
    </dgm:pt>
    <dgm:pt modelId="{CCD68A3C-8456-49F8-9A50-15B03E361BBE}">
      <dgm:prSet custT="1"/>
      <dgm:spPr>
        <a:solidFill>
          <a:schemeClr val="accent5"/>
        </a:solidFill>
      </dgm:spPr>
      <dgm:t>
        <a:bodyPr/>
        <a:lstStyle/>
        <a:p>
          <a:r>
            <a:rPr lang="en-GB" sz="1400"/>
            <a:t>Exit Summary Declaration (EXS)</a:t>
          </a:r>
          <a:endParaRPr lang="en-US" sz="1400"/>
        </a:p>
      </dgm:t>
    </dgm:pt>
    <dgm:pt modelId="{BB424B53-D0D0-47D8-A398-79E0AE08B4AC}" type="parTrans" cxnId="{6541BFF0-7153-46E2-8459-0FAE5775E8D3}">
      <dgm:prSet/>
      <dgm:spPr/>
      <dgm:t>
        <a:bodyPr/>
        <a:lstStyle/>
        <a:p>
          <a:endParaRPr lang="en-US"/>
        </a:p>
      </dgm:t>
    </dgm:pt>
    <dgm:pt modelId="{E3DD0BF9-DB04-4C7A-95D8-2F0514FC3BC6}" type="sibTrans" cxnId="{6541BFF0-7153-46E2-8459-0FAE5775E8D3}">
      <dgm:prSet/>
      <dgm:spPr/>
      <dgm:t>
        <a:bodyPr/>
        <a:lstStyle/>
        <a:p>
          <a:endParaRPr lang="en-US"/>
        </a:p>
      </dgm:t>
    </dgm:pt>
    <dgm:pt modelId="{6995A87B-D0D8-4A6F-B6E0-DE09B4DBEECA}">
      <dgm:prSet custT="1"/>
      <dgm:spPr/>
      <dgm:t>
        <a:bodyPr/>
        <a:lstStyle/>
        <a:p>
          <a:r>
            <a:rPr lang="en-US" sz="1200"/>
            <a:t>Core flow (CFL)</a:t>
          </a:r>
        </a:p>
      </dgm:t>
    </dgm:pt>
    <dgm:pt modelId="{8CA423BF-D937-4378-987A-C1F403B9DEC3}" type="parTrans" cxnId="{9F0AD9FD-66C7-4D0E-9ECA-3EF6ED80C32B}">
      <dgm:prSet/>
      <dgm:spPr/>
      <dgm:t>
        <a:bodyPr/>
        <a:lstStyle/>
        <a:p>
          <a:endParaRPr lang="en-US"/>
        </a:p>
      </dgm:t>
    </dgm:pt>
    <dgm:pt modelId="{5C226398-4A81-4A69-A473-4468CAA32308}" type="sibTrans" cxnId="{9F0AD9FD-66C7-4D0E-9ECA-3EF6ED80C32B}">
      <dgm:prSet/>
      <dgm:spPr/>
      <dgm:t>
        <a:bodyPr/>
        <a:lstStyle/>
        <a:p>
          <a:endParaRPr lang="en-US"/>
        </a:p>
      </dgm:t>
    </dgm:pt>
    <dgm:pt modelId="{8079F0FC-E1E6-481A-8F9B-D953C32213DB}">
      <dgm:prSet custT="1"/>
      <dgm:spPr/>
      <dgm:t>
        <a:bodyPr/>
        <a:lstStyle/>
        <a:p>
          <a:r>
            <a:rPr lang="en-GB" sz="1200"/>
            <a:t>Lodgement specific scenarios (LDG)</a:t>
          </a:r>
          <a:endParaRPr lang="en-US" sz="1200"/>
        </a:p>
      </dgm:t>
    </dgm:pt>
    <dgm:pt modelId="{83FFEB6C-BAA7-42B4-A1C7-3C6E55BE6FDA}" type="parTrans" cxnId="{B5F64C37-4DA3-40E2-89E8-AB4C05821BA3}">
      <dgm:prSet/>
      <dgm:spPr/>
      <dgm:t>
        <a:bodyPr/>
        <a:lstStyle/>
        <a:p>
          <a:endParaRPr lang="en-US"/>
        </a:p>
      </dgm:t>
    </dgm:pt>
    <dgm:pt modelId="{C17C33F0-1D65-4E87-B529-E3B3CBB5FE00}" type="sibTrans" cxnId="{B5F64C37-4DA3-40E2-89E8-AB4C05821BA3}">
      <dgm:prSet/>
      <dgm:spPr/>
      <dgm:t>
        <a:bodyPr/>
        <a:lstStyle/>
        <a:p>
          <a:endParaRPr lang="en-US"/>
        </a:p>
      </dgm:t>
    </dgm:pt>
    <dgm:pt modelId="{993E1ECD-78F9-440A-84F2-FEC2C82CBF2F}">
      <dgm:prSet custT="1"/>
      <dgm:spPr/>
      <dgm:t>
        <a:bodyPr/>
        <a:lstStyle/>
        <a:p>
          <a:r>
            <a:rPr lang="en-GB" sz="1200"/>
            <a:t>Exit specific scenarios (EXT)</a:t>
          </a:r>
          <a:endParaRPr lang="en-US" sz="1200"/>
        </a:p>
      </dgm:t>
    </dgm:pt>
    <dgm:pt modelId="{1E9319EF-EF55-4F9E-9B05-8BC72CA10471}" type="parTrans" cxnId="{318BD651-FE73-4E06-B704-939546247256}">
      <dgm:prSet/>
      <dgm:spPr/>
      <dgm:t>
        <a:bodyPr/>
        <a:lstStyle/>
        <a:p>
          <a:endParaRPr lang="en-US"/>
        </a:p>
      </dgm:t>
    </dgm:pt>
    <dgm:pt modelId="{06759385-7E09-4997-940E-F68803589A91}" type="sibTrans" cxnId="{318BD651-FE73-4E06-B704-939546247256}">
      <dgm:prSet/>
      <dgm:spPr/>
      <dgm:t>
        <a:bodyPr/>
        <a:lstStyle/>
        <a:p>
          <a:endParaRPr lang="en-US"/>
        </a:p>
      </dgm:t>
    </dgm:pt>
    <dgm:pt modelId="{54063D89-E6EF-496C-9657-D15CD303BF4A}">
      <dgm:prSet custT="1"/>
      <dgm:spPr/>
      <dgm:t>
        <a:bodyPr/>
        <a:lstStyle/>
        <a:p>
          <a:r>
            <a:rPr lang="en-GB" sz="1200"/>
            <a:t>Diversions (DIV)</a:t>
          </a:r>
          <a:endParaRPr lang="en-US" sz="1200"/>
        </a:p>
      </dgm:t>
    </dgm:pt>
    <dgm:pt modelId="{E2DB9FAD-5D3A-430B-892A-498DE4C8319B}" type="parTrans" cxnId="{DA7A5E4C-F362-4B34-B112-A4F52757DF75}">
      <dgm:prSet/>
      <dgm:spPr/>
      <dgm:t>
        <a:bodyPr/>
        <a:lstStyle/>
        <a:p>
          <a:endParaRPr lang="en-US"/>
        </a:p>
      </dgm:t>
    </dgm:pt>
    <dgm:pt modelId="{EF597653-E561-4C20-928E-46D8579654B1}" type="sibTrans" cxnId="{DA7A5E4C-F362-4B34-B112-A4F52757DF75}">
      <dgm:prSet/>
      <dgm:spPr/>
      <dgm:t>
        <a:bodyPr/>
        <a:lstStyle/>
        <a:p>
          <a:endParaRPr lang="en-US"/>
        </a:p>
      </dgm:t>
    </dgm:pt>
    <dgm:pt modelId="{52166ACF-7A29-4F90-BE07-FD7878E22D6B}">
      <dgm:prSet custT="1"/>
      <dgm:spPr>
        <a:solidFill>
          <a:schemeClr val="accent5"/>
        </a:solidFill>
      </dgm:spPr>
      <dgm:t>
        <a:bodyPr/>
        <a:lstStyle/>
        <a:p>
          <a:r>
            <a:rPr lang="en-GB" sz="1400"/>
            <a:t>Re-Export Notification (REN)</a:t>
          </a:r>
          <a:endParaRPr lang="en-US" sz="1400"/>
        </a:p>
      </dgm:t>
    </dgm:pt>
    <dgm:pt modelId="{9DEF4BF9-7B24-425A-9B78-44F761CE627D}" type="parTrans" cxnId="{FFB8D127-B7E3-4BCD-B505-B7B2246ECDB6}">
      <dgm:prSet/>
      <dgm:spPr/>
      <dgm:t>
        <a:bodyPr/>
        <a:lstStyle/>
        <a:p>
          <a:endParaRPr lang="en-US"/>
        </a:p>
      </dgm:t>
    </dgm:pt>
    <dgm:pt modelId="{BE595FB4-81DF-4373-A358-A130CB83E2A2}" type="sibTrans" cxnId="{FFB8D127-B7E3-4BCD-B505-B7B2246ECDB6}">
      <dgm:prSet/>
      <dgm:spPr/>
      <dgm:t>
        <a:bodyPr/>
        <a:lstStyle/>
        <a:p>
          <a:endParaRPr lang="en-US"/>
        </a:p>
      </dgm:t>
    </dgm:pt>
    <dgm:pt modelId="{7C292479-6F06-4EDB-8D42-94644D7198C9}">
      <dgm:prSet custT="1"/>
      <dgm:spPr/>
      <dgm:t>
        <a:bodyPr/>
        <a:lstStyle/>
        <a:p>
          <a:r>
            <a:rPr lang="en-US" sz="1200"/>
            <a:t>Core flow (CFL)</a:t>
          </a:r>
        </a:p>
      </dgm:t>
    </dgm:pt>
    <dgm:pt modelId="{F0B20A37-63A9-4021-B471-B2582F014CA1}" type="parTrans" cxnId="{B0C28894-B90F-484F-9B99-8603BB6393E3}">
      <dgm:prSet/>
      <dgm:spPr/>
      <dgm:t>
        <a:bodyPr/>
        <a:lstStyle/>
        <a:p>
          <a:endParaRPr lang="en-US"/>
        </a:p>
      </dgm:t>
    </dgm:pt>
    <dgm:pt modelId="{76A2B3C9-84EE-49E5-ADF8-88439CFC44CC}" type="sibTrans" cxnId="{B0C28894-B90F-484F-9B99-8603BB6393E3}">
      <dgm:prSet/>
      <dgm:spPr/>
      <dgm:t>
        <a:bodyPr/>
        <a:lstStyle/>
        <a:p>
          <a:endParaRPr lang="en-US"/>
        </a:p>
      </dgm:t>
    </dgm:pt>
    <dgm:pt modelId="{8476DE0B-02A1-4915-8A70-FE084C01CCE4}">
      <dgm:prSet custT="1"/>
      <dgm:spPr/>
      <dgm:t>
        <a:bodyPr/>
        <a:lstStyle/>
        <a:p>
          <a:r>
            <a:rPr lang="en-GB" sz="1200"/>
            <a:t>Registration specific scenarios (REG)</a:t>
          </a:r>
          <a:endParaRPr lang="en-US" sz="1200"/>
        </a:p>
      </dgm:t>
    </dgm:pt>
    <dgm:pt modelId="{314459A6-FD53-4F76-A0F2-6958B0FFB593}" type="parTrans" cxnId="{7B46A543-D7CB-49C9-96AF-67ADD994ACFA}">
      <dgm:prSet/>
      <dgm:spPr/>
      <dgm:t>
        <a:bodyPr/>
        <a:lstStyle/>
        <a:p>
          <a:endParaRPr lang="en-US"/>
        </a:p>
      </dgm:t>
    </dgm:pt>
    <dgm:pt modelId="{8F995F4A-3191-4B37-BB39-BC7A378503C2}" type="sibTrans" cxnId="{7B46A543-D7CB-49C9-96AF-67ADD994ACFA}">
      <dgm:prSet/>
      <dgm:spPr/>
      <dgm:t>
        <a:bodyPr/>
        <a:lstStyle/>
        <a:p>
          <a:endParaRPr lang="en-US"/>
        </a:p>
      </dgm:t>
    </dgm:pt>
    <dgm:pt modelId="{28EF20F3-899C-41BC-AF69-573F716F9CA7}">
      <dgm:prSet custT="1"/>
      <dgm:spPr/>
      <dgm:t>
        <a:bodyPr/>
        <a:lstStyle/>
        <a:p>
          <a:r>
            <a:rPr lang="en-US" sz="1200"/>
            <a:t>Core flow (CFL)</a:t>
          </a:r>
        </a:p>
      </dgm:t>
    </dgm:pt>
    <dgm:pt modelId="{B7023FC0-A402-4B30-9FE7-3152F9DF798E}" type="sibTrans" cxnId="{151A0673-20D7-4418-AB04-BE158A688B73}">
      <dgm:prSet/>
      <dgm:spPr/>
      <dgm:t>
        <a:bodyPr/>
        <a:lstStyle/>
        <a:p>
          <a:endParaRPr lang="en-US"/>
        </a:p>
      </dgm:t>
    </dgm:pt>
    <dgm:pt modelId="{57AB142F-349F-4358-81AC-EA05714D80E2}" type="parTrans" cxnId="{151A0673-20D7-4418-AB04-BE158A688B73}">
      <dgm:prSet/>
      <dgm:spPr/>
      <dgm:t>
        <a:bodyPr/>
        <a:lstStyle/>
        <a:p>
          <a:endParaRPr lang="en-US"/>
        </a:p>
      </dgm:t>
    </dgm:pt>
    <dgm:pt modelId="{23B0E991-71D9-4229-8980-CEE9167DE7E5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b="1"/>
            <a:t>AES</a:t>
          </a:r>
        </a:p>
      </dgm:t>
    </dgm:pt>
    <dgm:pt modelId="{2953357F-41F3-4F48-B024-9732E80DBBCB}" type="parTrans" cxnId="{453C2F6B-D656-47D8-ADF4-8905D02EAB9F}">
      <dgm:prSet/>
      <dgm:spPr/>
      <dgm:t>
        <a:bodyPr/>
        <a:lstStyle/>
        <a:p>
          <a:endParaRPr lang="en-US"/>
        </a:p>
      </dgm:t>
    </dgm:pt>
    <dgm:pt modelId="{9C440BC4-FA94-4209-852C-33F9DB46920C}" type="sibTrans" cxnId="{453C2F6B-D656-47D8-ADF4-8905D02EAB9F}">
      <dgm:prSet/>
      <dgm:spPr/>
      <dgm:t>
        <a:bodyPr/>
        <a:lstStyle/>
        <a:p>
          <a:endParaRPr lang="en-US"/>
        </a:p>
      </dgm:t>
    </dgm:pt>
    <dgm:pt modelId="{655664D1-00F7-425E-A385-772153F41FD7}">
      <dgm:prSet custT="1"/>
      <dgm:spPr/>
      <dgm:t>
        <a:bodyPr/>
        <a:lstStyle/>
        <a:p>
          <a:r>
            <a:rPr lang="en-GB" sz="1200"/>
            <a:t>Centralised Clearance (CCE)</a:t>
          </a:r>
          <a:endParaRPr lang="en-US" sz="1200"/>
        </a:p>
      </dgm:t>
    </dgm:pt>
    <dgm:pt modelId="{5D45FE27-3255-4CC0-93EC-2468C0924130}" type="parTrans" cxnId="{77B7F88B-D34E-4174-95D9-8747821C085D}">
      <dgm:prSet/>
      <dgm:spPr/>
      <dgm:t>
        <a:bodyPr/>
        <a:lstStyle/>
        <a:p>
          <a:endParaRPr lang="en-GB"/>
        </a:p>
      </dgm:t>
    </dgm:pt>
    <dgm:pt modelId="{48284C3B-5321-4954-B233-70C85E731EBA}" type="sibTrans" cxnId="{77B7F88B-D34E-4174-95D9-8747821C085D}">
      <dgm:prSet/>
      <dgm:spPr/>
      <dgm:t>
        <a:bodyPr/>
        <a:lstStyle/>
        <a:p>
          <a:endParaRPr lang="en-GB"/>
        </a:p>
      </dgm:t>
    </dgm:pt>
    <dgm:pt modelId="{2AFB7925-F0FE-45D1-A720-F4662E83A04D}">
      <dgm:prSet custT="1"/>
      <dgm:spPr/>
      <dgm:t>
        <a:bodyPr/>
        <a:lstStyle/>
        <a:p>
          <a:r>
            <a:rPr lang="en-GB" sz="1200" dirty="0"/>
            <a:t>Goods under Excise duty suspension arrangement (GUE)</a:t>
          </a:r>
          <a:endParaRPr lang="en-US" sz="1200" dirty="0"/>
        </a:p>
      </dgm:t>
    </dgm:pt>
    <dgm:pt modelId="{D9260C88-070F-4558-9CA2-F4C1270E81D5}" type="parTrans" cxnId="{0EBA8EE9-1AB9-4780-9F4D-74DEEDC67D1B}">
      <dgm:prSet/>
      <dgm:spPr/>
      <dgm:t>
        <a:bodyPr/>
        <a:lstStyle/>
        <a:p>
          <a:endParaRPr lang="en-GB"/>
        </a:p>
      </dgm:t>
    </dgm:pt>
    <dgm:pt modelId="{E35255FE-FD1A-4BE2-A8F1-38B79CC1BBD8}" type="sibTrans" cxnId="{0EBA8EE9-1AB9-4780-9F4D-74DEEDC67D1B}">
      <dgm:prSet/>
      <dgm:spPr/>
      <dgm:t>
        <a:bodyPr/>
        <a:lstStyle/>
        <a:p>
          <a:endParaRPr lang="en-GB"/>
        </a:p>
      </dgm:t>
    </dgm:pt>
    <dgm:pt modelId="{7ED9A04A-5577-4AC2-B9A6-582CDC35CAF9}">
      <dgm:prSet custT="1"/>
      <dgm:spPr/>
      <dgm:t>
        <a:bodyPr/>
        <a:lstStyle/>
        <a:p>
          <a:r>
            <a:rPr lang="en-GB" sz="1200"/>
            <a:t>Exit specific scenarios (EXT)</a:t>
          </a:r>
          <a:endParaRPr lang="en-US" sz="1200"/>
        </a:p>
      </dgm:t>
    </dgm:pt>
    <dgm:pt modelId="{15DC0547-9BC0-4A10-A02C-A4FF673302BE}" type="parTrans" cxnId="{038845F4-B004-44EB-9A3D-36B132F9C7C7}">
      <dgm:prSet/>
      <dgm:spPr/>
      <dgm:t>
        <a:bodyPr/>
        <a:lstStyle/>
        <a:p>
          <a:endParaRPr lang="en-GB"/>
        </a:p>
      </dgm:t>
    </dgm:pt>
    <dgm:pt modelId="{23A44825-A97C-4471-84BF-DEE062A38BBA}" type="sibTrans" cxnId="{038845F4-B004-44EB-9A3D-36B132F9C7C7}">
      <dgm:prSet/>
      <dgm:spPr/>
      <dgm:t>
        <a:bodyPr/>
        <a:lstStyle/>
        <a:p>
          <a:endParaRPr lang="en-GB"/>
        </a:p>
      </dgm:t>
    </dgm:pt>
    <dgm:pt modelId="{F9CD46F5-D068-404F-87CE-0316898A9AEE}">
      <dgm:prSet custT="1"/>
      <dgm:spPr/>
      <dgm:t>
        <a:bodyPr/>
        <a:lstStyle/>
        <a:p>
          <a:r>
            <a:rPr lang="en-GB" sz="1200"/>
            <a:t>Export Followed by Transit (EFT)</a:t>
          </a:r>
          <a:endParaRPr lang="en-US" sz="1200"/>
        </a:p>
      </dgm:t>
    </dgm:pt>
    <dgm:pt modelId="{100F0B00-05AD-4094-83F0-4F0086C90982}" type="parTrans" cxnId="{0FE58507-9F71-422C-960A-D095ABF1A7AD}">
      <dgm:prSet/>
      <dgm:spPr/>
      <dgm:t>
        <a:bodyPr/>
        <a:lstStyle/>
        <a:p>
          <a:endParaRPr lang="en-GB"/>
        </a:p>
      </dgm:t>
    </dgm:pt>
    <dgm:pt modelId="{C730F00A-AFF9-422C-819E-285B78AB37A8}" type="sibTrans" cxnId="{0FE58507-9F71-422C-960A-D095ABF1A7AD}">
      <dgm:prSet/>
      <dgm:spPr/>
      <dgm:t>
        <a:bodyPr/>
        <a:lstStyle/>
        <a:p>
          <a:endParaRPr lang="en-GB"/>
        </a:p>
      </dgm:t>
    </dgm:pt>
    <dgm:pt modelId="{B1EC3E88-634A-4772-BE47-3BF6A0F92473}">
      <dgm:prSet custT="1"/>
      <dgm:spPr/>
      <dgm:t>
        <a:bodyPr/>
        <a:lstStyle/>
        <a:p>
          <a:r>
            <a:rPr lang="en-GB" sz="1200"/>
            <a:t>Diversions (DIV)</a:t>
          </a:r>
          <a:endParaRPr lang="en-US" sz="1200"/>
        </a:p>
      </dgm:t>
    </dgm:pt>
    <dgm:pt modelId="{59AE5542-0A57-44D5-A127-AAA629AD45F5}" type="parTrans" cxnId="{8AC12778-C8A2-4909-B821-6506B58E8C00}">
      <dgm:prSet/>
      <dgm:spPr/>
      <dgm:t>
        <a:bodyPr/>
        <a:lstStyle/>
        <a:p>
          <a:endParaRPr lang="en-GB"/>
        </a:p>
      </dgm:t>
    </dgm:pt>
    <dgm:pt modelId="{6D773BCF-A91C-4F2A-BDAB-A804CA812829}" type="sibTrans" cxnId="{8AC12778-C8A2-4909-B821-6506B58E8C00}">
      <dgm:prSet/>
      <dgm:spPr/>
      <dgm:t>
        <a:bodyPr/>
        <a:lstStyle/>
        <a:p>
          <a:endParaRPr lang="en-GB"/>
        </a:p>
      </dgm:t>
    </dgm:pt>
    <dgm:pt modelId="{188EB35D-5B9E-4FA4-A7AD-66BBF0DC7EFD}">
      <dgm:prSet custT="1"/>
      <dgm:spPr/>
      <dgm:t>
        <a:bodyPr/>
        <a:lstStyle/>
        <a:p>
          <a:r>
            <a:rPr lang="en-GB" sz="1200"/>
            <a:t>Query Movement Information (QMI)</a:t>
          </a:r>
          <a:endParaRPr lang="en-US" sz="1200"/>
        </a:p>
      </dgm:t>
    </dgm:pt>
    <dgm:pt modelId="{C8C5CC87-57C4-4390-ABD2-DCED3C349D7B}" type="parTrans" cxnId="{A74BD7DD-A2E8-431A-84FD-92DE27BBFA23}">
      <dgm:prSet/>
      <dgm:spPr/>
      <dgm:t>
        <a:bodyPr/>
        <a:lstStyle/>
        <a:p>
          <a:endParaRPr lang="en-GB"/>
        </a:p>
      </dgm:t>
    </dgm:pt>
    <dgm:pt modelId="{4CCFCE91-64D1-4752-A1F5-3BC1E5D74543}" type="sibTrans" cxnId="{A74BD7DD-A2E8-431A-84FD-92DE27BBFA23}">
      <dgm:prSet/>
      <dgm:spPr/>
      <dgm:t>
        <a:bodyPr/>
        <a:lstStyle/>
        <a:p>
          <a:endParaRPr lang="en-GB"/>
        </a:p>
      </dgm:t>
    </dgm:pt>
    <dgm:pt modelId="{2307E219-8914-412F-9097-E572606C51F2}">
      <dgm:prSet custT="1"/>
      <dgm:spPr/>
      <dgm:t>
        <a:bodyPr/>
        <a:lstStyle/>
        <a:p>
          <a:r>
            <a:rPr lang="en-GB" sz="1200"/>
            <a:t>Enquiry Procedure (ENQ)</a:t>
          </a:r>
          <a:endParaRPr lang="en-US" sz="1200"/>
        </a:p>
      </dgm:t>
    </dgm:pt>
    <dgm:pt modelId="{FF4DCC9A-2A1A-49BC-9985-824FA1D6D611}" type="parTrans" cxnId="{6B5524D0-F141-4235-A0FE-FA146F0EC99B}">
      <dgm:prSet/>
      <dgm:spPr/>
      <dgm:t>
        <a:bodyPr/>
        <a:lstStyle/>
        <a:p>
          <a:endParaRPr lang="en-GB"/>
        </a:p>
      </dgm:t>
    </dgm:pt>
    <dgm:pt modelId="{E181B52B-C8ED-41D8-8EB3-754F2CC32EE0}" type="sibTrans" cxnId="{6B5524D0-F141-4235-A0FE-FA146F0EC99B}">
      <dgm:prSet/>
      <dgm:spPr/>
      <dgm:t>
        <a:bodyPr/>
        <a:lstStyle/>
        <a:p>
          <a:endParaRPr lang="en-GB"/>
        </a:p>
      </dgm:t>
    </dgm:pt>
    <dgm:pt modelId="{26258A60-5319-4A33-B2E2-F326D65064F4}">
      <dgm:prSet custT="1"/>
      <dgm:spPr/>
      <dgm:t>
        <a:bodyPr/>
        <a:lstStyle/>
        <a:p>
          <a:r>
            <a:rPr lang="en-GB" sz="1200"/>
            <a:t>Exceptions of message sequencing in the Common Domain (EMS)</a:t>
          </a:r>
          <a:endParaRPr lang="en-US" sz="1200"/>
        </a:p>
      </dgm:t>
    </dgm:pt>
    <dgm:pt modelId="{1B871555-39F4-4848-8098-EF5114131C8B}" type="parTrans" cxnId="{F81244FB-66C5-4C40-9F99-C90DE92ABC8F}">
      <dgm:prSet/>
      <dgm:spPr/>
      <dgm:t>
        <a:bodyPr/>
        <a:lstStyle/>
        <a:p>
          <a:endParaRPr lang="en-GB"/>
        </a:p>
      </dgm:t>
    </dgm:pt>
    <dgm:pt modelId="{DFD823C6-1F95-4AA6-945D-E83E0638DBC6}" type="sibTrans" cxnId="{F81244FB-66C5-4C40-9F99-C90DE92ABC8F}">
      <dgm:prSet/>
      <dgm:spPr/>
      <dgm:t>
        <a:bodyPr/>
        <a:lstStyle/>
        <a:p>
          <a:endParaRPr lang="en-GB"/>
        </a:p>
      </dgm:t>
    </dgm:pt>
    <dgm:pt modelId="{0274B3B9-6E27-4AF6-A139-29C4A0B0FFED}">
      <dgm:prSet custT="1"/>
      <dgm:spPr/>
      <dgm:t>
        <a:bodyPr/>
        <a:lstStyle/>
        <a:p>
          <a:r>
            <a:rPr lang="en-GB" sz="1200"/>
            <a:t>Exit specific scenarios (EXT)</a:t>
          </a:r>
          <a:endParaRPr lang="en-US" sz="1200"/>
        </a:p>
      </dgm:t>
    </dgm:pt>
    <dgm:pt modelId="{8E2AD464-3760-4F3F-9AB8-75D1D4F1D282}" type="parTrans" cxnId="{FC01D690-8C49-4898-8DC2-49FADBC2EE2C}">
      <dgm:prSet/>
      <dgm:spPr/>
      <dgm:t>
        <a:bodyPr/>
        <a:lstStyle/>
        <a:p>
          <a:endParaRPr lang="en-GB"/>
        </a:p>
      </dgm:t>
    </dgm:pt>
    <dgm:pt modelId="{2914265D-D15B-40F6-A4D3-CF78E125F32C}" type="sibTrans" cxnId="{FC01D690-8C49-4898-8DC2-49FADBC2EE2C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B37CE7-12E8-40BA-A1BE-B0DC66EE1544}" type="pres">
      <dgm:prSet presAssocID="{23B0E991-71D9-4229-8980-CEE9167DE7E5}" presName="hierRoot1" presStyleCnt="0">
        <dgm:presLayoutVars>
          <dgm:hierBranch val="init"/>
        </dgm:presLayoutVars>
      </dgm:prSet>
      <dgm:spPr/>
    </dgm:pt>
    <dgm:pt modelId="{72CDF2EA-E25F-4407-8100-D25F7F55B29E}" type="pres">
      <dgm:prSet presAssocID="{23B0E991-71D9-4229-8980-CEE9167DE7E5}" presName="rootComposite1" presStyleCnt="0"/>
      <dgm:spPr/>
    </dgm:pt>
    <dgm:pt modelId="{C9069CBF-ED6C-4037-9853-FDF430421792}" type="pres">
      <dgm:prSet presAssocID="{23B0E991-71D9-4229-8980-CEE9167DE7E5}" presName="rootText1" presStyleLbl="node0" presStyleIdx="0" presStyleCnt="1">
        <dgm:presLayoutVars>
          <dgm:chPref val="3"/>
        </dgm:presLayoutVars>
      </dgm:prSet>
      <dgm:spPr/>
    </dgm:pt>
    <dgm:pt modelId="{B39D22F9-B043-41A8-839D-C51343008299}" type="pres">
      <dgm:prSet presAssocID="{23B0E991-71D9-4229-8980-CEE9167DE7E5}" presName="rootConnector1" presStyleLbl="node1" presStyleIdx="0" presStyleCnt="0"/>
      <dgm:spPr/>
    </dgm:pt>
    <dgm:pt modelId="{ADBC725B-9C26-43AF-889A-1E7FA8905AEC}" type="pres">
      <dgm:prSet presAssocID="{23B0E991-71D9-4229-8980-CEE9167DE7E5}" presName="hierChild2" presStyleCnt="0"/>
      <dgm:spPr/>
    </dgm:pt>
    <dgm:pt modelId="{D8C5EABB-EB51-4D54-B466-3F2803ED1752}" type="pres">
      <dgm:prSet presAssocID="{F616C323-EEF4-40CB-BA7B-2FE73BC29FFC}" presName="Name37" presStyleLbl="parChTrans1D2" presStyleIdx="0" presStyleCnt="3"/>
      <dgm:spPr/>
    </dgm:pt>
    <dgm:pt modelId="{820A6F15-777A-4756-BEA1-5789494D8F6A}" type="pres">
      <dgm:prSet presAssocID="{EA2C6F09-6287-4F53-92F9-4C8207E5E8A2}" presName="hierRoot2" presStyleCnt="0">
        <dgm:presLayoutVars>
          <dgm:hierBranch val="hang"/>
        </dgm:presLayoutVars>
      </dgm:prSet>
      <dgm:spPr/>
    </dgm:pt>
    <dgm:pt modelId="{BC9110D9-7DCA-4023-8517-66BEDE49C106}" type="pres">
      <dgm:prSet presAssocID="{EA2C6F09-6287-4F53-92F9-4C8207E5E8A2}" presName="rootComposite" presStyleCnt="0"/>
      <dgm:spPr/>
    </dgm:pt>
    <dgm:pt modelId="{B173D479-01F1-47EB-85E4-A8BF92614E2A}" type="pres">
      <dgm:prSet presAssocID="{EA2C6F09-6287-4F53-92F9-4C8207E5E8A2}" presName="rootText" presStyleLbl="node2" presStyleIdx="0" presStyleCnt="3">
        <dgm:presLayoutVars>
          <dgm:chPref val="3"/>
        </dgm:presLayoutVars>
      </dgm:prSet>
      <dgm:spPr/>
    </dgm:pt>
    <dgm:pt modelId="{A6B2BA28-6C6D-4475-9C1D-9A6DC25FB299}" type="pres">
      <dgm:prSet presAssocID="{EA2C6F09-6287-4F53-92F9-4C8207E5E8A2}" presName="rootConnector" presStyleLbl="node2" presStyleIdx="0" presStyleCnt="3"/>
      <dgm:spPr/>
    </dgm:pt>
    <dgm:pt modelId="{939D5036-BD7A-484F-8A15-511BB43E3D67}" type="pres">
      <dgm:prSet presAssocID="{EA2C6F09-6287-4F53-92F9-4C8207E5E8A2}" presName="hierChild4" presStyleCnt="0"/>
      <dgm:spPr/>
    </dgm:pt>
    <dgm:pt modelId="{F5F08FBE-5C3F-467F-8942-C4B4B618A7F8}" type="pres">
      <dgm:prSet presAssocID="{57AB142F-349F-4358-81AC-EA05714D80E2}" presName="Name48" presStyleLbl="parChTrans1D3" presStyleIdx="0" presStyleCnt="19"/>
      <dgm:spPr/>
    </dgm:pt>
    <dgm:pt modelId="{6F7D771A-D26A-4618-9A2B-9B2150AC36AC}" type="pres">
      <dgm:prSet presAssocID="{28EF20F3-899C-41BC-AF69-573F716F9CA7}" presName="hierRoot2" presStyleCnt="0">
        <dgm:presLayoutVars>
          <dgm:hierBranch val="init"/>
        </dgm:presLayoutVars>
      </dgm:prSet>
      <dgm:spPr/>
    </dgm:pt>
    <dgm:pt modelId="{0C0AF5FA-F583-43ED-AFC4-2C20547AAC4C}" type="pres">
      <dgm:prSet presAssocID="{28EF20F3-899C-41BC-AF69-573F716F9CA7}" presName="rootComposite" presStyleCnt="0"/>
      <dgm:spPr/>
    </dgm:pt>
    <dgm:pt modelId="{E813BFC0-6050-45E6-A221-B81F4D61A453}" type="pres">
      <dgm:prSet presAssocID="{28EF20F3-899C-41BC-AF69-573F716F9CA7}" presName="rootText" presStyleLbl="node3" presStyleIdx="0" presStyleCnt="19">
        <dgm:presLayoutVars>
          <dgm:chPref val="3"/>
        </dgm:presLayoutVars>
      </dgm:prSet>
      <dgm:spPr/>
    </dgm:pt>
    <dgm:pt modelId="{3AC841B8-4D6F-4589-AFA0-1FDA20BC26B8}" type="pres">
      <dgm:prSet presAssocID="{28EF20F3-899C-41BC-AF69-573F716F9CA7}" presName="rootConnector" presStyleLbl="node3" presStyleIdx="0" presStyleCnt="19"/>
      <dgm:spPr/>
    </dgm:pt>
    <dgm:pt modelId="{5F69F281-9A24-40E7-8095-B34B03304EA7}" type="pres">
      <dgm:prSet presAssocID="{28EF20F3-899C-41BC-AF69-573F716F9CA7}" presName="hierChild4" presStyleCnt="0"/>
      <dgm:spPr/>
    </dgm:pt>
    <dgm:pt modelId="{E0856A82-27B8-4072-A7DF-72D35CB26450}" type="pres">
      <dgm:prSet presAssocID="{28EF20F3-899C-41BC-AF69-573F716F9CA7}" presName="hierChild5" presStyleCnt="0"/>
      <dgm:spPr/>
    </dgm:pt>
    <dgm:pt modelId="{6928BF5A-4221-44EA-9E16-EBB685D4DD0E}" type="pres">
      <dgm:prSet presAssocID="{0817DBA0-8B72-4F9A-9D86-1AC29AEE1619}" presName="Name48" presStyleLbl="parChTrans1D3" presStyleIdx="1" presStyleCnt="19"/>
      <dgm:spPr/>
    </dgm:pt>
    <dgm:pt modelId="{A42852DE-8463-4F5F-8922-AFC65B2968A7}" type="pres">
      <dgm:prSet presAssocID="{A74FF41F-1F24-4F50-94A9-E09C08177381}" presName="hierRoot2" presStyleCnt="0">
        <dgm:presLayoutVars>
          <dgm:hierBranch val="init"/>
        </dgm:presLayoutVars>
      </dgm:prSet>
      <dgm:spPr/>
    </dgm:pt>
    <dgm:pt modelId="{2E8F2922-4963-447C-BB2A-FEC35B95EA3E}" type="pres">
      <dgm:prSet presAssocID="{A74FF41F-1F24-4F50-94A9-E09C08177381}" presName="rootComposite" presStyleCnt="0"/>
      <dgm:spPr/>
    </dgm:pt>
    <dgm:pt modelId="{A18AC584-8377-43B3-B629-1B5EB8C5563E}" type="pres">
      <dgm:prSet presAssocID="{A74FF41F-1F24-4F50-94A9-E09C08177381}" presName="rootText" presStyleLbl="node3" presStyleIdx="1" presStyleCnt="19">
        <dgm:presLayoutVars>
          <dgm:chPref val="3"/>
        </dgm:presLayoutVars>
      </dgm:prSet>
      <dgm:spPr/>
    </dgm:pt>
    <dgm:pt modelId="{AD50C96F-FB53-479E-A487-3A389279D333}" type="pres">
      <dgm:prSet presAssocID="{A74FF41F-1F24-4F50-94A9-E09C08177381}" presName="rootConnector" presStyleLbl="node3" presStyleIdx="1" presStyleCnt="19"/>
      <dgm:spPr/>
    </dgm:pt>
    <dgm:pt modelId="{8BF188C7-AF05-4F56-B786-567DC457BE8F}" type="pres">
      <dgm:prSet presAssocID="{A74FF41F-1F24-4F50-94A9-E09C08177381}" presName="hierChild4" presStyleCnt="0"/>
      <dgm:spPr/>
    </dgm:pt>
    <dgm:pt modelId="{A708E91F-5F78-4860-8BB8-3A76048C4251}" type="pres">
      <dgm:prSet presAssocID="{A74FF41F-1F24-4F50-94A9-E09C08177381}" presName="hierChild5" presStyleCnt="0"/>
      <dgm:spPr/>
    </dgm:pt>
    <dgm:pt modelId="{FF5BE1EF-A181-4A11-A8BF-067067DCDC93}" type="pres">
      <dgm:prSet presAssocID="{D70DD273-E3FB-47C0-9829-B93C707519EB}" presName="Name48" presStyleLbl="parChTrans1D3" presStyleIdx="2" presStyleCnt="19"/>
      <dgm:spPr/>
    </dgm:pt>
    <dgm:pt modelId="{5835F53D-6E3A-48E2-8C7B-5D643A4D7CBD}" type="pres">
      <dgm:prSet presAssocID="{8D8E9166-68C1-41AA-8A50-B10D1333F02A}" presName="hierRoot2" presStyleCnt="0">
        <dgm:presLayoutVars>
          <dgm:hierBranch val="init"/>
        </dgm:presLayoutVars>
      </dgm:prSet>
      <dgm:spPr/>
    </dgm:pt>
    <dgm:pt modelId="{F5DB29EC-18DA-4B70-827D-48B46154D93F}" type="pres">
      <dgm:prSet presAssocID="{8D8E9166-68C1-41AA-8A50-B10D1333F02A}" presName="rootComposite" presStyleCnt="0"/>
      <dgm:spPr/>
    </dgm:pt>
    <dgm:pt modelId="{8004EDB2-F0A0-4184-A6D8-A882C9BD4E8B}" type="pres">
      <dgm:prSet presAssocID="{8D8E9166-68C1-41AA-8A50-B10D1333F02A}" presName="rootText" presStyleLbl="node3" presStyleIdx="2" presStyleCnt="19">
        <dgm:presLayoutVars>
          <dgm:chPref val="3"/>
        </dgm:presLayoutVars>
      </dgm:prSet>
      <dgm:spPr/>
    </dgm:pt>
    <dgm:pt modelId="{A226633F-D6DF-4E1A-B841-C0C357C701B0}" type="pres">
      <dgm:prSet presAssocID="{8D8E9166-68C1-41AA-8A50-B10D1333F02A}" presName="rootConnector" presStyleLbl="node3" presStyleIdx="2" presStyleCnt="19"/>
      <dgm:spPr/>
    </dgm:pt>
    <dgm:pt modelId="{E773647C-0DE1-4EAE-B0AD-98BE1DF982E9}" type="pres">
      <dgm:prSet presAssocID="{8D8E9166-68C1-41AA-8A50-B10D1333F02A}" presName="hierChild4" presStyleCnt="0"/>
      <dgm:spPr/>
    </dgm:pt>
    <dgm:pt modelId="{AB7A0318-1893-48A4-AD2B-BDA04D597F64}" type="pres">
      <dgm:prSet presAssocID="{8D8E9166-68C1-41AA-8A50-B10D1333F02A}" presName="hierChild5" presStyleCnt="0"/>
      <dgm:spPr/>
    </dgm:pt>
    <dgm:pt modelId="{0F74180E-C259-4809-A301-1E54B487D7F1}" type="pres">
      <dgm:prSet presAssocID="{ECAED265-DC63-4689-93D0-CC8792CAE76D}" presName="Name48" presStyleLbl="parChTrans1D3" presStyleIdx="3" presStyleCnt="19"/>
      <dgm:spPr/>
    </dgm:pt>
    <dgm:pt modelId="{1200BB52-4B61-4C63-9C44-5A4CDC590E1F}" type="pres">
      <dgm:prSet presAssocID="{C87B959D-5763-476F-9C31-24B2C9AF5FE9}" presName="hierRoot2" presStyleCnt="0">
        <dgm:presLayoutVars>
          <dgm:hierBranch val="init"/>
        </dgm:presLayoutVars>
      </dgm:prSet>
      <dgm:spPr/>
    </dgm:pt>
    <dgm:pt modelId="{6705A8DB-5957-43FE-8E4A-76CA2D49F7C1}" type="pres">
      <dgm:prSet presAssocID="{C87B959D-5763-476F-9C31-24B2C9AF5FE9}" presName="rootComposite" presStyleCnt="0"/>
      <dgm:spPr/>
    </dgm:pt>
    <dgm:pt modelId="{724BA459-EA78-48B3-87F9-8331DA99B430}" type="pres">
      <dgm:prSet presAssocID="{C87B959D-5763-476F-9C31-24B2C9AF5FE9}" presName="rootText" presStyleLbl="node3" presStyleIdx="3" presStyleCnt="19">
        <dgm:presLayoutVars>
          <dgm:chPref val="3"/>
        </dgm:presLayoutVars>
      </dgm:prSet>
      <dgm:spPr/>
    </dgm:pt>
    <dgm:pt modelId="{77D85017-3974-4D9C-821E-118A73003820}" type="pres">
      <dgm:prSet presAssocID="{C87B959D-5763-476F-9C31-24B2C9AF5FE9}" presName="rootConnector" presStyleLbl="node3" presStyleIdx="3" presStyleCnt="19"/>
      <dgm:spPr/>
    </dgm:pt>
    <dgm:pt modelId="{6C1E0724-DD66-44AA-B7FC-39CFA404FB48}" type="pres">
      <dgm:prSet presAssocID="{C87B959D-5763-476F-9C31-24B2C9AF5FE9}" presName="hierChild4" presStyleCnt="0"/>
      <dgm:spPr/>
    </dgm:pt>
    <dgm:pt modelId="{F1BE7B3B-B84E-4065-AA53-B95494C23847}" type="pres">
      <dgm:prSet presAssocID="{C87B959D-5763-476F-9C31-24B2C9AF5FE9}" presName="hierChild5" presStyleCnt="0"/>
      <dgm:spPr/>
    </dgm:pt>
    <dgm:pt modelId="{CB15F556-B9B8-4002-88DB-35B10F0C6DD9}" type="pres">
      <dgm:prSet presAssocID="{5D45FE27-3255-4CC0-93EC-2468C0924130}" presName="Name48" presStyleLbl="parChTrans1D3" presStyleIdx="4" presStyleCnt="19"/>
      <dgm:spPr/>
    </dgm:pt>
    <dgm:pt modelId="{9FF5E52E-B192-4667-A933-BE8EA26823AC}" type="pres">
      <dgm:prSet presAssocID="{655664D1-00F7-425E-A385-772153F41FD7}" presName="hierRoot2" presStyleCnt="0">
        <dgm:presLayoutVars>
          <dgm:hierBranch val="init"/>
        </dgm:presLayoutVars>
      </dgm:prSet>
      <dgm:spPr/>
    </dgm:pt>
    <dgm:pt modelId="{1E2AB31F-FB2F-423E-B4A5-E0FEE1B974D7}" type="pres">
      <dgm:prSet presAssocID="{655664D1-00F7-425E-A385-772153F41FD7}" presName="rootComposite" presStyleCnt="0"/>
      <dgm:spPr/>
    </dgm:pt>
    <dgm:pt modelId="{834EFC13-10F5-42F7-BCB3-5C9AB34E0827}" type="pres">
      <dgm:prSet presAssocID="{655664D1-00F7-425E-A385-772153F41FD7}" presName="rootText" presStyleLbl="node3" presStyleIdx="4" presStyleCnt="19">
        <dgm:presLayoutVars>
          <dgm:chPref val="3"/>
        </dgm:presLayoutVars>
      </dgm:prSet>
      <dgm:spPr/>
    </dgm:pt>
    <dgm:pt modelId="{05F402D2-66EE-4DE5-BF69-F697929038AC}" type="pres">
      <dgm:prSet presAssocID="{655664D1-00F7-425E-A385-772153F41FD7}" presName="rootConnector" presStyleLbl="node3" presStyleIdx="4" presStyleCnt="19"/>
      <dgm:spPr/>
    </dgm:pt>
    <dgm:pt modelId="{90352DF9-7958-44C2-8E6E-B0AD30BEEAF0}" type="pres">
      <dgm:prSet presAssocID="{655664D1-00F7-425E-A385-772153F41FD7}" presName="hierChild4" presStyleCnt="0"/>
      <dgm:spPr/>
    </dgm:pt>
    <dgm:pt modelId="{BFA26308-28D7-4989-BA7F-87F5A292BA32}" type="pres">
      <dgm:prSet presAssocID="{655664D1-00F7-425E-A385-772153F41FD7}" presName="hierChild5" presStyleCnt="0"/>
      <dgm:spPr/>
    </dgm:pt>
    <dgm:pt modelId="{957030DE-4224-4A93-9ED7-37EBC6F05DF1}" type="pres">
      <dgm:prSet presAssocID="{D9260C88-070F-4558-9CA2-F4C1270E81D5}" presName="Name48" presStyleLbl="parChTrans1D3" presStyleIdx="5" presStyleCnt="19"/>
      <dgm:spPr/>
    </dgm:pt>
    <dgm:pt modelId="{B2109CB7-0258-48C9-A907-31F50DED210F}" type="pres">
      <dgm:prSet presAssocID="{2AFB7925-F0FE-45D1-A720-F4662E83A04D}" presName="hierRoot2" presStyleCnt="0">
        <dgm:presLayoutVars>
          <dgm:hierBranch val="init"/>
        </dgm:presLayoutVars>
      </dgm:prSet>
      <dgm:spPr/>
    </dgm:pt>
    <dgm:pt modelId="{F8E1A684-D175-4246-B1BF-1179439068FF}" type="pres">
      <dgm:prSet presAssocID="{2AFB7925-F0FE-45D1-A720-F4662E83A04D}" presName="rootComposite" presStyleCnt="0"/>
      <dgm:spPr/>
    </dgm:pt>
    <dgm:pt modelId="{7B9D03AE-A19A-4607-806B-FD585C7A14FD}" type="pres">
      <dgm:prSet presAssocID="{2AFB7925-F0FE-45D1-A720-F4662E83A04D}" presName="rootText" presStyleLbl="node3" presStyleIdx="5" presStyleCnt="19">
        <dgm:presLayoutVars>
          <dgm:chPref val="3"/>
        </dgm:presLayoutVars>
      </dgm:prSet>
      <dgm:spPr/>
    </dgm:pt>
    <dgm:pt modelId="{74384E3F-8BA2-4802-962C-3343DC3FDD02}" type="pres">
      <dgm:prSet presAssocID="{2AFB7925-F0FE-45D1-A720-F4662E83A04D}" presName="rootConnector" presStyleLbl="node3" presStyleIdx="5" presStyleCnt="19"/>
      <dgm:spPr/>
    </dgm:pt>
    <dgm:pt modelId="{8D7509C1-BB06-4639-9863-73FE3F8DF08A}" type="pres">
      <dgm:prSet presAssocID="{2AFB7925-F0FE-45D1-A720-F4662E83A04D}" presName="hierChild4" presStyleCnt="0"/>
      <dgm:spPr/>
    </dgm:pt>
    <dgm:pt modelId="{DF3E7113-F1DB-4ED3-A906-8AA503E4F3BD}" type="pres">
      <dgm:prSet presAssocID="{2AFB7925-F0FE-45D1-A720-F4662E83A04D}" presName="hierChild5" presStyleCnt="0"/>
      <dgm:spPr/>
    </dgm:pt>
    <dgm:pt modelId="{998BEA43-468D-40E5-BEC2-A074C4BFC8AA}" type="pres">
      <dgm:prSet presAssocID="{15DC0547-9BC0-4A10-A02C-A4FF673302BE}" presName="Name48" presStyleLbl="parChTrans1D3" presStyleIdx="6" presStyleCnt="19"/>
      <dgm:spPr/>
    </dgm:pt>
    <dgm:pt modelId="{DAB04C2B-FEE7-4E5F-8F2F-F9C200B007DE}" type="pres">
      <dgm:prSet presAssocID="{7ED9A04A-5577-4AC2-B9A6-582CDC35CAF9}" presName="hierRoot2" presStyleCnt="0">
        <dgm:presLayoutVars>
          <dgm:hierBranch val="init"/>
        </dgm:presLayoutVars>
      </dgm:prSet>
      <dgm:spPr/>
    </dgm:pt>
    <dgm:pt modelId="{FA010042-CD3E-4BFC-9D06-251127D5227B}" type="pres">
      <dgm:prSet presAssocID="{7ED9A04A-5577-4AC2-B9A6-582CDC35CAF9}" presName="rootComposite" presStyleCnt="0"/>
      <dgm:spPr/>
    </dgm:pt>
    <dgm:pt modelId="{8933BE8E-4B08-4ED0-BF72-EA38BCADE671}" type="pres">
      <dgm:prSet presAssocID="{7ED9A04A-5577-4AC2-B9A6-582CDC35CAF9}" presName="rootText" presStyleLbl="node3" presStyleIdx="6" presStyleCnt="19">
        <dgm:presLayoutVars>
          <dgm:chPref val="3"/>
        </dgm:presLayoutVars>
      </dgm:prSet>
      <dgm:spPr/>
    </dgm:pt>
    <dgm:pt modelId="{DCFD4983-A104-4145-9199-9D678DF2FDB0}" type="pres">
      <dgm:prSet presAssocID="{7ED9A04A-5577-4AC2-B9A6-582CDC35CAF9}" presName="rootConnector" presStyleLbl="node3" presStyleIdx="6" presStyleCnt="19"/>
      <dgm:spPr/>
    </dgm:pt>
    <dgm:pt modelId="{6C4A9C65-770D-4808-A193-EFE5FFF49C31}" type="pres">
      <dgm:prSet presAssocID="{7ED9A04A-5577-4AC2-B9A6-582CDC35CAF9}" presName="hierChild4" presStyleCnt="0"/>
      <dgm:spPr/>
    </dgm:pt>
    <dgm:pt modelId="{E0CCDAA5-DB17-4988-A2ED-CF0929B83948}" type="pres">
      <dgm:prSet presAssocID="{7ED9A04A-5577-4AC2-B9A6-582CDC35CAF9}" presName="hierChild5" presStyleCnt="0"/>
      <dgm:spPr/>
    </dgm:pt>
    <dgm:pt modelId="{DFEECDC4-4BFC-4C0B-B31E-07BE87E6BD7E}" type="pres">
      <dgm:prSet presAssocID="{100F0B00-05AD-4094-83F0-4F0086C90982}" presName="Name48" presStyleLbl="parChTrans1D3" presStyleIdx="7" presStyleCnt="19"/>
      <dgm:spPr/>
    </dgm:pt>
    <dgm:pt modelId="{C40F9633-9A06-4500-84B8-A4F362FDD555}" type="pres">
      <dgm:prSet presAssocID="{F9CD46F5-D068-404F-87CE-0316898A9AEE}" presName="hierRoot2" presStyleCnt="0">
        <dgm:presLayoutVars>
          <dgm:hierBranch val="init"/>
        </dgm:presLayoutVars>
      </dgm:prSet>
      <dgm:spPr/>
    </dgm:pt>
    <dgm:pt modelId="{0B858417-721B-461E-8B46-71E3AB820114}" type="pres">
      <dgm:prSet presAssocID="{F9CD46F5-D068-404F-87CE-0316898A9AEE}" presName="rootComposite" presStyleCnt="0"/>
      <dgm:spPr/>
    </dgm:pt>
    <dgm:pt modelId="{9D6FEABB-CBAF-4B89-A7F3-58FE73A8EE57}" type="pres">
      <dgm:prSet presAssocID="{F9CD46F5-D068-404F-87CE-0316898A9AEE}" presName="rootText" presStyleLbl="node3" presStyleIdx="7" presStyleCnt="19">
        <dgm:presLayoutVars>
          <dgm:chPref val="3"/>
        </dgm:presLayoutVars>
      </dgm:prSet>
      <dgm:spPr/>
    </dgm:pt>
    <dgm:pt modelId="{85B22DE2-1165-4201-83BA-A97D79F810E7}" type="pres">
      <dgm:prSet presAssocID="{F9CD46F5-D068-404F-87CE-0316898A9AEE}" presName="rootConnector" presStyleLbl="node3" presStyleIdx="7" presStyleCnt="19"/>
      <dgm:spPr/>
    </dgm:pt>
    <dgm:pt modelId="{1F709C1B-CEFB-46D9-9F42-C6D2B06ED71E}" type="pres">
      <dgm:prSet presAssocID="{F9CD46F5-D068-404F-87CE-0316898A9AEE}" presName="hierChild4" presStyleCnt="0"/>
      <dgm:spPr/>
    </dgm:pt>
    <dgm:pt modelId="{8E773718-B594-4FC8-8751-A6187DBAF8D9}" type="pres">
      <dgm:prSet presAssocID="{F9CD46F5-D068-404F-87CE-0316898A9AEE}" presName="hierChild5" presStyleCnt="0"/>
      <dgm:spPr/>
    </dgm:pt>
    <dgm:pt modelId="{888FB6EA-F7C8-42DD-BA30-161DACEA8326}" type="pres">
      <dgm:prSet presAssocID="{59AE5542-0A57-44D5-A127-AAA629AD45F5}" presName="Name48" presStyleLbl="parChTrans1D3" presStyleIdx="8" presStyleCnt="19"/>
      <dgm:spPr/>
    </dgm:pt>
    <dgm:pt modelId="{DC1CC2C8-AED8-47A5-A202-8836F48F2E1E}" type="pres">
      <dgm:prSet presAssocID="{B1EC3E88-634A-4772-BE47-3BF6A0F92473}" presName="hierRoot2" presStyleCnt="0">
        <dgm:presLayoutVars>
          <dgm:hierBranch val="init"/>
        </dgm:presLayoutVars>
      </dgm:prSet>
      <dgm:spPr/>
    </dgm:pt>
    <dgm:pt modelId="{50DA72D4-B4C2-47C0-87B4-44E6984E46D0}" type="pres">
      <dgm:prSet presAssocID="{B1EC3E88-634A-4772-BE47-3BF6A0F92473}" presName="rootComposite" presStyleCnt="0"/>
      <dgm:spPr/>
    </dgm:pt>
    <dgm:pt modelId="{245BC83C-5DD1-4C6C-87DF-5A39AC6B3539}" type="pres">
      <dgm:prSet presAssocID="{B1EC3E88-634A-4772-BE47-3BF6A0F92473}" presName="rootText" presStyleLbl="node3" presStyleIdx="8" presStyleCnt="19">
        <dgm:presLayoutVars>
          <dgm:chPref val="3"/>
        </dgm:presLayoutVars>
      </dgm:prSet>
      <dgm:spPr/>
    </dgm:pt>
    <dgm:pt modelId="{2FA62A05-7F8F-452C-846F-0BE0F3A30A5A}" type="pres">
      <dgm:prSet presAssocID="{B1EC3E88-634A-4772-BE47-3BF6A0F92473}" presName="rootConnector" presStyleLbl="node3" presStyleIdx="8" presStyleCnt="19"/>
      <dgm:spPr/>
    </dgm:pt>
    <dgm:pt modelId="{191A009F-A26F-40B3-82D5-62878BC934B6}" type="pres">
      <dgm:prSet presAssocID="{B1EC3E88-634A-4772-BE47-3BF6A0F92473}" presName="hierChild4" presStyleCnt="0"/>
      <dgm:spPr/>
    </dgm:pt>
    <dgm:pt modelId="{FB5DEC5A-B55F-4B0F-9EB3-FE3849573313}" type="pres">
      <dgm:prSet presAssocID="{B1EC3E88-634A-4772-BE47-3BF6A0F92473}" presName="hierChild5" presStyleCnt="0"/>
      <dgm:spPr/>
    </dgm:pt>
    <dgm:pt modelId="{97D6340C-B93F-44B4-8E5C-C23FBFDCE05A}" type="pres">
      <dgm:prSet presAssocID="{C8C5CC87-57C4-4390-ABD2-DCED3C349D7B}" presName="Name48" presStyleLbl="parChTrans1D3" presStyleIdx="9" presStyleCnt="19"/>
      <dgm:spPr/>
    </dgm:pt>
    <dgm:pt modelId="{B39E61F7-8B71-469E-9EFB-9B044EE695CE}" type="pres">
      <dgm:prSet presAssocID="{188EB35D-5B9E-4FA4-A7AD-66BBF0DC7EFD}" presName="hierRoot2" presStyleCnt="0">
        <dgm:presLayoutVars>
          <dgm:hierBranch val="init"/>
        </dgm:presLayoutVars>
      </dgm:prSet>
      <dgm:spPr/>
    </dgm:pt>
    <dgm:pt modelId="{21508529-9139-45B7-9D7F-791CC8A6C591}" type="pres">
      <dgm:prSet presAssocID="{188EB35D-5B9E-4FA4-A7AD-66BBF0DC7EFD}" presName="rootComposite" presStyleCnt="0"/>
      <dgm:spPr/>
    </dgm:pt>
    <dgm:pt modelId="{AE56FB60-34F0-4FC7-A4D0-456114733D6B}" type="pres">
      <dgm:prSet presAssocID="{188EB35D-5B9E-4FA4-A7AD-66BBF0DC7EFD}" presName="rootText" presStyleLbl="node3" presStyleIdx="9" presStyleCnt="19">
        <dgm:presLayoutVars>
          <dgm:chPref val="3"/>
        </dgm:presLayoutVars>
      </dgm:prSet>
      <dgm:spPr/>
    </dgm:pt>
    <dgm:pt modelId="{CE17A341-5AB0-4100-B9FD-DB47ADE6D2D0}" type="pres">
      <dgm:prSet presAssocID="{188EB35D-5B9E-4FA4-A7AD-66BBF0DC7EFD}" presName="rootConnector" presStyleLbl="node3" presStyleIdx="9" presStyleCnt="19"/>
      <dgm:spPr/>
    </dgm:pt>
    <dgm:pt modelId="{269E0765-06B9-42FE-BEA6-6BDB58C6E889}" type="pres">
      <dgm:prSet presAssocID="{188EB35D-5B9E-4FA4-A7AD-66BBF0DC7EFD}" presName="hierChild4" presStyleCnt="0"/>
      <dgm:spPr/>
    </dgm:pt>
    <dgm:pt modelId="{B0EDA5C7-AECD-4301-8D35-F9BBAD9FD774}" type="pres">
      <dgm:prSet presAssocID="{188EB35D-5B9E-4FA4-A7AD-66BBF0DC7EFD}" presName="hierChild5" presStyleCnt="0"/>
      <dgm:spPr/>
    </dgm:pt>
    <dgm:pt modelId="{EC824C72-C011-4EF1-BAF1-660088AB810A}" type="pres">
      <dgm:prSet presAssocID="{FF4DCC9A-2A1A-49BC-9985-824FA1D6D611}" presName="Name48" presStyleLbl="parChTrans1D3" presStyleIdx="10" presStyleCnt="19"/>
      <dgm:spPr/>
    </dgm:pt>
    <dgm:pt modelId="{387EF7A7-6BF9-47BD-B7A7-8C98056AEF68}" type="pres">
      <dgm:prSet presAssocID="{2307E219-8914-412F-9097-E572606C51F2}" presName="hierRoot2" presStyleCnt="0">
        <dgm:presLayoutVars>
          <dgm:hierBranch val="init"/>
        </dgm:presLayoutVars>
      </dgm:prSet>
      <dgm:spPr/>
    </dgm:pt>
    <dgm:pt modelId="{4B47818B-9E5B-4781-AA49-2BCE8ECCF9A9}" type="pres">
      <dgm:prSet presAssocID="{2307E219-8914-412F-9097-E572606C51F2}" presName="rootComposite" presStyleCnt="0"/>
      <dgm:spPr/>
    </dgm:pt>
    <dgm:pt modelId="{867129DD-2E32-41E9-BDF4-1E1D3D01CAC3}" type="pres">
      <dgm:prSet presAssocID="{2307E219-8914-412F-9097-E572606C51F2}" presName="rootText" presStyleLbl="node3" presStyleIdx="10" presStyleCnt="19">
        <dgm:presLayoutVars>
          <dgm:chPref val="3"/>
        </dgm:presLayoutVars>
      </dgm:prSet>
      <dgm:spPr/>
    </dgm:pt>
    <dgm:pt modelId="{19E99924-49D7-458A-AB40-E10AB9F183B9}" type="pres">
      <dgm:prSet presAssocID="{2307E219-8914-412F-9097-E572606C51F2}" presName="rootConnector" presStyleLbl="node3" presStyleIdx="10" presStyleCnt="19"/>
      <dgm:spPr/>
    </dgm:pt>
    <dgm:pt modelId="{11BA1FFB-FAEF-4E17-B705-026F8CF48305}" type="pres">
      <dgm:prSet presAssocID="{2307E219-8914-412F-9097-E572606C51F2}" presName="hierChild4" presStyleCnt="0"/>
      <dgm:spPr/>
    </dgm:pt>
    <dgm:pt modelId="{E7AD9C44-F061-4BDF-AB72-493D407ED15D}" type="pres">
      <dgm:prSet presAssocID="{2307E219-8914-412F-9097-E572606C51F2}" presName="hierChild5" presStyleCnt="0"/>
      <dgm:spPr/>
    </dgm:pt>
    <dgm:pt modelId="{2CA24905-7D21-4905-83DF-FC5ABCF1E10C}" type="pres">
      <dgm:prSet presAssocID="{1B871555-39F4-4848-8098-EF5114131C8B}" presName="Name48" presStyleLbl="parChTrans1D3" presStyleIdx="11" presStyleCnt="19"/>
      <dgm:spPr/>
    </dgm:pt>
    <dgm:pt modelId="{4CFE7D58-AEAA-4166-805A-22C911DFC86C}" type="pres">
      <dgm:prSet presAssocID="{26258A60-5319-4A33-B2E2-F326D65064F4}" presName="hierRoot2" presStyleCnt="0">
        <dgm:presLayoutVars>
          <dgm:hierBranch val="init"/>
        </dgm:presLayoutVars>
      </dgm:prSet>
      <dgm:spPr/>
    </dgm:pt>
    <dgm:pt modelId="{76FBC7BF-C11E-493F-8AF8-2DD841657E91}" type="pres">
      <dgm:prSet presAssocID="{26258A60-5319-4A33-B2E2-F326D65064F4}" presName="rootComposite" presStyleCnt="0"/>
      <dgm:spPr/>
    </dgm:pt>
    <dgm:pt modelId="{3717001D-79FC-4D80-B94C-04428FC25293}" type="pres">
      <dgm:prSet presAssocID="{26258A60-5319-4A33-B2E2-F326D65064F4}" presName="rootText" presStyleLbl="node3" presStyleIdx="11" presStyleCnt="19">
        <dgm:presLayoutVars>
          <dgm:chPref val="3"/>
        </dgm:presLayoutVars>
      </dgm:prSet>
      <dgm:spPr/>
    </dgm:pt>
    <dgm:pt modelId="{F205D37C-7860-43A6-9361-0B4E7C7AC698}" type="pres">
      <dgm:prSet presAssocID="{26258A60-5319-4A33-B2E2-F326D65064F4}" presName="rootConnector" presStyleLbl="node3" presStyleIdx="11" presStyleCnt="19"/>
      <dgm:spPr/>
    </dgm:pt>
    <dgm:pt modelId="{420CC74E-EF56-4FC3-AF5A-DA2A2A3E382C}" type="pres">
      <dgm:prSet presAssocID="{26258A60-5319-4A33-B2E2-F326D65064F4}" presName="hierChild4" presStyleCnt="0"/>
      <dgm:spPr/>
    </dgm:pt>
    <dgm:pt modelId="{AEC0D84B-C153-4F2E-8D21-7CC4705DD619}" type="pres">
      <dgm:prSet presAssocID="{26258A60-5319-4A33-B2E2-F326D65064F4}" presName="hierChild5" presStyleCnt="0"/>
      <dgm:spPr/>
    </dgm:pt>
    <dgm:pt modelId="{4C1CA503-AC7A-4773-ADDA-19B0A33FDEEF}" type="pres">
      <dgm:prSet presAssocID="{EA2C6F09-6287-4F53-92F9-4C8207E5E8A2}" presName="hierChild5" presStyleCnt="0"/>
      <dgm:spPr/>
    </dgm:pt>
    <dgm:pt modelId="{24A97060-11CB-49F4-9339-669D8AA69D1E}" type="pres">
      <dgm:prSet presAssocID="{BB424B53-D0D0-47D8-A398-79E0AE08B4AC}" presName="Name37" presStyleLbl="parChTrans1D2" presStyleIdx="1" presStyleCnt="3"/>
      <dgm:spPr/>
    </dgm:pt>
    <dgm:pt modelId="{08A0E42F-99B9-41BF-95DD-E1922B2E3E48}" type="pres">
      <dgm:prSet presAssocID="{CCD68A3C-8456-49F8-9A50-15B03E361BBE}" presName="hierRoot2" presStyleCnt="0">
        <dgm:presLayoutVars>
          <dgm:hierBranch val="init"/>
        </dgm:presLayoutVars>
      </dgm:prSet>
      <dgm:spPr/>
    </dgm:pt>
    <dgm:pt modelId="{BAA0C6D9-BF47-4148-8550-DB0B4664EE10}" type="pres">
      <dgm:prSet presAssocID="{CCD68A3C-8456-49F8-9A50-15B03E361BBE}" presName="rootComposite" presStyleCnt="0"/>
      <dgm:spPr/>
    </dgm:pt>
    <dgm:pt modelId="{5DB9BB85-7001-4FB0-A97C-A81A649BF3FB}" type="pres">
      <dgm:prSet presAssocID="{CCD68A3C-8456-49F8-9A50-15B03E361BBE}" presName="rootText" presStyleLbl="node2" presStyleIdx="1" presStyleCnt="3">
        <dgm:presLayoutVars>
          <dgm:chPref val="3"/>
        </dgm:presLayoutVars>
      </dgm:prSet>
      <dgm:spPr/>
    </dgm:pt>
    <dgm:pt modelId="{D8EC20AB-73B8-47DD-A57F-76605B7DD5DC}" type="pres">
      <dgm:prSet presAssocID="{CCD68A3C-8456-49F8-9A50-15B03E361BBE}" presName="rootConnector" presStyleLbl="node2" presStyleIdx="1" presStyleCnt="3"/>
      <dgm:spPr/>
    </dgm:pt>
    <dgm:pt modelId="{FE6CF12F-7667-45FC-9685-1F53BA1ABD4E}" type="pres">
      <dgm:prSet presAssocID="{CCD68A3C-8456-49F8-9A50-15B03E361BBE}" presName="hierChild4" presStyleCnt="0"/>
      <dgm:spPr/>
    </dgm:pt>
    <dgm:pt modelId="{93AAF715-7D63-4DC6-B6CE-B0AFC1A894E6}" type="pres">
      <dgm:prSet presAssocID="{8CA423BF-D937-4378-987A-C1F403B9DEC3}" presName="Name37" presStyleLbl="parChTrans1D3" presStyleIdx="12" presStyleCnt="19"/>
      <dgm:spPr/>
    </dgm:pt>
    <dgm:pt modelId="{09EEBCDE-AD43-4634-85AF-4DB4C1A6DA2B}" type="pres">
      <dgm:prSet presAssocID="{6995A87B-D0D8-4A6F-B6E0-DE09B4DBEECA}" presName="hierRoot2" presStyleCnt="0">
        <dgm:presLayoutVars>
          <dgm:hierBranch val="init"/>
        </dgm:presLayoutVars>
      </dgm:prSet>
      <dgm:spPr/>
    </dgm:pt>
    <dgm:pt modelId="{41915A9A-694A-47F8-842F-1259AA6C4525}" type="pres">
      <dgm:prSet presAssocID="{6995A87B-D0D8-4A6F-B6E0-DE09B4DBEECA}" presName="rootComposite" presStyleCnt="0"/>
      <dgm:spPr/>
    </dgm:pt>
    <dgm:pt modelId="{F9D22A75-99FA-4CA0-A182-6D5B484E95A1}" type="pres">
      <dgm:prSet presAssocID="{6995A87B-D0D8-4A6F-B6E0-DE09B4DBEECA}" presName="rootText" presStyleLbl="node3" presStyleIdx="12" presStyleCnt="19">
        <dgm:presLayoutVars>
          <dgm:chPref val="3"/>
        </dgm:presLayoutVars>
      </dgm:prSet>
      <dgm:spPr/>
    </dgm:pt>
    <dgm:pt modelId="{8824817E-A4F2-434E-BF8E-4F6D067B8D30}" type="pres">
      <dgm:prSet presAssocID="{6995A87B-D0D8-4A6F-B6E0-DE09B4DBEECA}" presName="rootConnector" presStyleLbl="node3" presStyleIdx="12" presStyleCnt="19"/>
      <dgm:spPr/>
    </dgm:pt>
    <dgm:pt modelId="{F82DD495-928D-4252-9793-C085C4A7BBE7}" type="pres">
      <dgm:prSet presAssocID="{6995A87B-D0D8-4A6F-B6E0-DE09B4DBEECA}" presName="hierChild4" presStyleCnt="0"/>
      <dgm:spPr/>
    </dgm:pt>
    <dgm:pt modelId="{EAB0C06F-88D3-4C38-92A3-1DE28F8F7321}" type="pres">
      <dgm:prSet presAssocID="{6995A87B-D0D8-4A6F-B6E0-DE09B4DBEECA}" presName="hierChild5" presStyleCnt="0"/>
      <dgm:spPr/>
    </dgm:pt>
    <dgm:pt modelId="{172D17A3-ED87-4B65-9F6C-B538061D1389}" type="pres">
      <dgm:prSet presAssocID="{83FFEB6C-BAA7-42B4-A1C7-3C6E55BE6FDA}" presName="Name37" presStyleLbl="parChTrans1D3" presStyleIdx="13" presStyleCnt="19"/>
      <dgm:spPr/>
    </dgm:pt>
    <dgm:pt modelId="{EBF72740-394C-4585-BDC9-3AE74CE73C49}" type="pres">
      <dgm:prSet presAssocID="{8079F0FC-E1E6-481A-8F9B-D953C32213DB}" presName="hierRoot2" presStyleCnt="0">
        <dgm:presLayoutVars>
          <dgm:hierBranch val="init"/>
        </dgm:presLayoutVars>
      </dgm:prSet>
      <dgm:spPr/>
    </dgm:pt>
    <dgm:pt modelId="{4B6828ED-0CDE-4B98-AC2D-458A4C0470E9}" type="pres">
      <dgm:prSet presAssocID="{8079F0FC-E1E6-481A-8F9B-D953C32213DB}" presName="rootComposite" presStyleCnt="0"/>
      <dgm:spPr/>
    </dgm:pt>
    <dgm:pt modelId="{9B730D2B-A87B-4C14-851B-C0FF5651CE6D}" type="pres">
      <dgm:prSet presAssocID="{8079F0FC-E1E6-481A-8F9B-D953C32213DB}" presName="rootText" presStyleLbl="node3" presStyleIdx="13" presStyleCnt="19">
        <dgm:presLayoutVars>
          <dgm:chPref val="3"/>
        </dgm:presLayoutVars>
      </dgm:prSet>
      <dgm:spPr/>
    </dgm:pt>
    <dgm:pt modelId="{7F5BFD6C-2321-49F4-9EB6-21AD1C8E7B6B}" type="pres">
      <dgm:prSet presAssocID="{8079F0FC-E1E6-481A-8F9B-D953C32213DB}" presName="rootConnector" presStyleLbl="node3" presStyleIdx="13" presStyleCnt="19"/>
      <dgm:spPr/>
    </dgm:pt>
    <dgm:pt modelId="{97F35213-77F0-4022-A82A-46DF0E78B993}" type="pres">
      <dgm:prSet presAssocID="{8079F0FC-E1E6-481A-8F9B-D953C32213DB}" presName="hierChild4" presStyleCnt="0"/>
      <dgm:spPr/>
    </dgm:pt>
    <dgm:pt modelId="{0E8F9105-67A3-4FC5-AB63-A97FED31ABF4}" type="pres">
      <dgm:prSet presAssocID="{8079F0FC-E1E6-481A-8F9B-D953C32213DB}" presName="hierChild5" presStyleCnt="0"/>
      <dgm:spPr/>
    </dgm:pt>
    <dgm:pt modelId="{84462F10-ADE6-4ACD-99D7-7782A3A58318}" type="pres">
      <dgm:prSet presAssocID="{1E9319EF-EF55-4F9E-9B05-8BC72CA10471}" presName="Name37" presStyleLbl="parChTrans1D3" presStyleIdx="14" presStyleCnt="19"/>
      <dgm:spPr/>
    </dgm:pt>
    <dgm:pt modelId="{47C9F785-E58E-430E-B3B3-601DD704BAD1}" type="pres">
      <dgm:prSet presAssocID="{993E1ECD-78F9-440A-84F2-FEC2C82CBF2F}" presName="hierRoot2" presStyleCnt="0">
        <dgm:presLayoutVars>
          <dgm:hierBranch val="init"/>
        </dgm:presLayoutVars>
      </dgm:prSet>
      <dgm:spPr/>
    </dgm:pt>
    <dgm:pt modelId="{116904C4-4CC3-45F5-84E2-32F0A7DF75A4}" type="pres">
      <dgm:prSet presAssocID="{993E1ECD-78F9-440A-84F2-FEC2C82CBF2F}" presName="rootComposite" presStyleCnt="0"/>
      <dgm:spPr/>
    </dgm:pt>
    <dgm:pt modelId="{05016A98-3A56-4585-A8D1-8AB52ACE973B}" type="pres">
      <dgm:prSet presAssocID="{993E1ECD-78F9-440A-84F2-FEC2C82CBF2F}" presName="rootText" presStyleLbl="node3" presStyleIdx="14" presStyleCnt="19">
        <dgm:presLayoutVars>
          <dgm:chPref val="3"/>
        </dgm:presLayoutVars>
      </dgm:prSet>
      <dgm:spPr/>
    </dgm:pt>
    <dgm:pt modelId="{55BB19AF-7B8D-4065-8CA1-37ED59A22267}" type="pres">
      <dgm:prSet presAssocID="{993E1ECD-78F9-440A-84F2-FEC2C82CBF2F}" presName="rootConnector" presStyleLbl="node3" presStyleIdx="14" presStyleCnt="19"/>
      <dgm:spPr/>
    </dgm:pt>
    <dgm:pt modelId="{32637A6F-D4CA-4A16-82C2-24BED3A7A2E4}" type="pres">
      <dgm:prSet presAssocID="{993E1ECD-78F9-440A-84F2-FEC2C82CBF2F}" presName="hierChild4" presStyleCnt="0"/>
      <dgm:spPr/>
    </dgm:pt>
    <dgm:pt modelId="{E3FD5641-A96A-49BF-A3C5-E75DCF2BE134}" type="pres">
      <dgm:prSet presAssocID="{993E1ECD-78F9-440A-84F2-FEC2C82CBF2F}" presName="hierChild5" presStyleCnt="0"/>
      <dgm:spPr/>
    </dgm:pt>
    <dgm:pt modelId="{8498A83B-EBCF-4E15-AB56-4FD0D1727BAD}" type="pres">
      <dgm:prSet presAssocID="{E2DB9FAD-5D3A-430B-892A-498DE4C8319B}" presName="Name37" presStyleLbl="parChTrans1D3" presStyleIdx="15" presStyleCnt="19"/>
      <dgm:spPr/>
    </dgm:pt>
    <dgm:pt modelId="{3A76F610-A5F0-487B-9E65-8ADD62637C14}" type="pres">
      <dgm:prSet presAssocID="{54063D89-E6EF-496C-9657-D15CD303BF4A}" presName="hierRoot2" presStyleCnt="0">
        <dgm:presLayoutVars>
          <dgm:hierBranch val="init"/>
        </dgm:presLayoutVars>
      </dgm:prSet>
      <dgm:spPr/>
    </dgm:pt>
    <dgm:pt modelId="{BF5A98E9-90D8-40B1-8E5C-DDFBAB616A1B}" type="pres">
      <dgm:prSet presAssocID="{54063D89-E6EF-496C-9657-D15CD303BF4A}" presName="rootComposite" presStyleCnt="0"/>
      <dgm:spPr/>
    </dgm:pt>
    <dgm:pt modelId="{3244C538-25F6-45C8-9578-BE31CE4C0DCB}" type="pres">
      <dgm:prSet presAssocID="{54063D89-E6EF-496C-9657-D15CD303BF4A}" presName="rootText" presStyleLbl="node3" presStyleIdx="15" presStyleCnt="19">
        <dgm:presLayoutVars>
          <dgm:chPref val="3"/>
        </dgm:presLayoutVars>
      </dgm:prSet>
      <dgm:spPr/>
    </dgm:pt>
    <dgm:pt modelId="{1F7D5A6D-3A48-4939-91A4-4652944B1362}" type="pres">
      <dgm:prSet presAssocID="{54063D89-E6EF-496C-9657-D15CD303BF4A}" presName="rootConnector" presStyleLbl="node3" presStyleIdx="15" presStyleCnt="19"/>
      <dgm:spPr/>
    </dgm:pt>
    <dgm:pt modelId="{8C749BBC-38A5-46AC-AF06-FE2ACDB89AB5}" type="pres">
      <dgm:prSet presAssocID="{54063D89-E6EF-496C-9657-D15CD303BF4A}" presName="hierChild4" presStyleCnt="0"/>
      <dgm:spPr/>
    </dgm:pt>
    <dgm:pt modelId="{DB9B2458-BA90-40C7-A1F7-F4CF35216DEF}" type="pres">
      <dgm:prSet presAssocID="{54063D89-E6EF-496C-9657-D15CD303BF4A}" presName="hierChild5" presStyleCnt="0"/>
      <dgm:spPr/>
    </dgm:pt>
    <dgm:pt modelId="{1EBCC32B-BC2D-4729-A6A0-7F307207AF1D}" type="pres">
      <dgm:prSet presAssocID="{CCD68A3C-8456-49F8-9A50-15B03E361BBE}" presName="hierChild5" presStyleCnt="0"/>
      <dgm:spPr/>
    </dgm:pt>
    <dgm:pt modelId="{E3CA50DF-3FBC-4FF7-9CBC-D79EF78DEE91}" type="pres">
      <dgm:prSet presAssocID="{9DEF4BF9-7B24-425A-9B78-44F761CE627D}" presName="Name37" presStyleLbl="parChTrans1D2" presStyleIdx="2" presStyleCnt="3"/>
      <dgm:spPr/>
    </dgm:pt>
    <dgm:pt modelId="{73D4561C-9B47-4038-A372-01B550BA6BE3}" type="pres">
      <dgm:prSet presAssocID="{52166ACF-7A29-4F90-BE07-FD7878E22D6B}" presName="hierRoot2" presStyleCnt="0">
        <dgm:presLayoutVars>
          <dgm:hierBranch val="init"/>
        </dgm:presLayoutVars>
      </dgm:prSet>
      <dgm:spPr/>
    </dgm:pt>
    <dgm:pt modelId="{08197373-BE37-42A0-B0E1-2B05201BBD81}" type="pres">
      <dgm:prSet presAssocID="{52166ACF-7A29-4F90-BE07-FD7878E22D6B}" presName="rootComposite" presStyleCnt="0"/>
      <dgm:spPr/>
    </dgm:pt>
    <dgm:pt modelId="{8862B77F-B2B8-49CD-A2BD-1D0A71E1988C}" type="pres">
      <dgm:prSet presAssocID="{52166ACF-7A29-4F90-BE07-FD7878E22D6B}" presName="rootText" presStyleLbl="node2" presStyleIdx="2" presStyleCnt="3">
        <dgm:presLayoutVars>
          <dgm:chPref val="3"/>
        </dgm:presLayoutVars>
      </dgm:prSet>
      <dgm:spPr/>
    </dgm:pt>
    <dgm:pt modelId="{B9425400-E199-4D47-9606-010ED1ADBF69}" type="pres">
      <dgm:prSet presAssocID="{52166ACF-7A29-4F90-BE07-FD7878E22D6B}" presName="rootConnector" presStyleLbl="node2" presStyleIdx="2" presStyleCnt="3"/>
      <dgm:spPr/>
    </dgm:pt>
    <dgm:pt modelId="{28D11AEE-0833-4D90-9C85-1E43C62B2066}" type="pres">
      <dgm:prSet presAssocID="{52166ACF-7A29-4F90-BE07-FD7878E22D6B}" presName="hierChild4" presStyleCnt="0"/>
      <dgm:spPr/>
    </dgm:pt>
    <dgm:pt modelId="{22A76869-2DFB-482C-9371-E7A946AA82D7}" type="pres">
      <dgm:prSet presAssocID="{F0B20A37-63A9-4021-B471-B2582F014CA1}" presName="Name37" presStyleLbl="parChTrans1D3" presStyleIdx="16" presStyleCnt="19"/>
      <dgm:spPr/>
    </dgm:pt>
    <dgm:pt modelId="{DEEB1E2F-2D23-4DDC-B95F-8BF0AA781962}" type="pres">
      <dgm:prSet presAssocID="{7C292479-6F06-4EDB-8D42-94644D7198C9}" presName="hierRoot2" presStyleCnt="0">
        <dgm:presLayoutVars>
          <dgm:hierBranch val="init"/>
        </dgm:presLayoutVars>
      </dgm:prSet>
      <dgm:spPr/>
    </dgm:pt>
    <dgm:pt modelId="{1C4396E4-ADDD-407A-AB3D-5CCC1921E71C}" type="pres">
      <dgm:prSet presAssocID="{7C292479-6F06-4EDB-8D42-94644D7198C9}" presName="rootComposite" presStyleCnt="0"/>
      <dgm:spPr/>
    </dgm:pt>
    <dgm:pt modelId="{ACE79B64-B829-4157-A332-E159AC407D54}" type="pres">
      <dgm:prSet presAssocID="{7C292479-6F06-4EDB-8D42-94644D7198C9}" presName="rootText" presStyleLbl="node3" presStyleIdx="16" presStyleCnt="19">
        <dgm:presLayoutVars>
          <dgm:chPref val="3"/>
        </dgm:presLayoutVars>
      </dgm:prSet>
      <dgm:spPr/>
    </dgm:pt>
    <dgm:pt modelId="{4635130E-4E15-4076-8690-639A69F86414}" type="pres">
      <dgm:prSet presAssocID="{7C292479-6F06-4EDB-8D42-94644D7198C9}" presName="rootConnector" presStyleLbl="node3" presStyleIdx="16" presStyleCnt="19"/>
      <dgm:spPr/>
    </dgm:pt>
    <dgm:pt modelId="{C77C0B79-D0F8-4F27-974C-77CBC5BE08FA}" type="pres">
      <dgm:prSet presAssocID="{7C292479-6F06-4EDB-8D42-94644D7198C9}" presName="hierChild4" presStyleCnt="0"/>
      <dgm:spPr/>
    </dgm:pt>
    <dgm:pt modelId="{1F9DBC46-E2C9-4C5F-9A58-F6D006C26977}" type="pres">
      <dgm:prSet presAssocID="{7C292479-6F06-4EDB-8D42-94644D7198C9}" presName="hierChild5" presStyleCnt="0"/>
      <dgm:spPr/>
    </dgm:pt>
    <dgm:pt modelId="{AFBF0562-B6C9-4239-B38F-714C99CC9748}" type="pres">
      <dgm:prSet presAssocID="{314459A6-FD53-4F76-A0F2-6958B0FFB593}" presName="Name37" presStyleLbl="parChTrans1D3" presStyleIdx="17" presStyleCnt="19"/>
      <dgm:spPr/>
    </dgm:pt>
    <dgm:pt modelId="{F439BB04-3127-4A67-92B2-6DD798A83A8B}" type="pres">
      <dgm:prSet presAssocID="{8476DE0B-02A1-4915-8A70-FE084C01CCE4}" presName="hierRoot2" presStyleCnt="0">
        <dgm:presLayoutVars>
          <dgm:hierBranch val="init"/>
        </dgm:presLayoutVars>
      </dgm:prSet>
      <dgm:spPr/>
    </dgm:pt>
    <dgm:pt modelId="{B5F31109-75ED-4263-BA91-D8F384A80116}" type="pres">
      <dgm:prSet presAssocID="{8476DE0B-02A1-4915-8A70-FE084C01CCE4}" presName="rootComposite" presStyleCnt="0"/>
      <dgm:spPr/>
    </dgm:pt>
    <dgm:pt modelId="{05806F98-024C-44F8-8214-D43827AC25C3}" type="pres">
      <dgm:prSet presAssocID="{8476DE0B-02A1-4915-8A70-FE084C01CCE4}" presName="rootText" presStyleLbl="node3" presStyleIdx="17" presStyleCnt="19">
        <dgm:presLayoutVars>
          <dgm:chPref val="3"/>
        </dgm:presLayoutVars>
      </dgm:prSet>
      <dgm:spPr/>
    </dgm:pt>
    <dgm:pt modelId="{6B868A12-9017-4267-B81A-6116855A1D7A}" type="pres">
      <dgm:prSet presAssocID="{8476DE0B-02A1-4915-8A70-FE084C01CCE4}" presName="rootConnector" presStyleLbl="node3" presStyleIdx="17" presStyleCnt="19"/>
      <dgm:spPr/>
    </dgm:pt>
    <dgm:pt modelId="{BBFE6292-8EB6-4B30-BA8E-6D5B08163448}" type="pres">
      <dgm:prSet presAssocID="{8476DE0B-02A1-4915-8A70-FE084C01CCE4}" presName="hierChild4" presStyleCnt="0"/>
      <dgm:spPr/>
    </dgm:pt>
    <dgm:pt modelId="{EE6579B9-93AC-4E67-A211-8EDE2A508131}" type="pres">
      <dgm:prSet presAssocID="{8476DE0B-02A1-4915-8A70-FE084C01CCE4}" presName="hierChild5" presStyleCnt="0"/>
      <dgm:spPr/>
    </dgm:pt>
    <dgm:pt modelId="{68D00E7B-8A34-47BC-A3E3-FE238AA61DD9}" type="pres">
      <dgm:prSet presAssocID="{8E2AD464-3760-4F3F-9AB8-75D1D4F1D282}" presName="Name37" presStyleLbl="parChTrans1D3" presStyleIdx="18" presStyleCnt="19"/>
      <dgm:spPr/>
    </dgm:pt>
    <dgm:pt modelId="{9D4EE8CC-E8BF-4AB8-8D7E-3AE360CB70B9}" type="pres">
      <dgm:prSet presAssocID="{0274B3B9-6E27-4AF6-A139-29C4A0B0FFED}" presName="hierRoot2" presStyleCnt="0">
        <dgm:presLayoutVars>
          <dgm:hierBranch val="init"/>
        </dgm:presLayoutVars>
      </dgm:prSet>
      <dgm:spPr/>
    </dgm:pt>
    <dgm:pt modelId="{5C1633DF-B23D-4A76-87E6-4C1958FF26E6}" type="pres">
      <dgm:prSet presAssocID="{0274B3B9-6E27-4AF6-A139-29C4A0B0FFED}" presName="rootComposite" presStyleCnt="0"/>
      <dgm:spPr/>
    </dgm:pt>
    <dgm:pt modelId="{2C0A30E7-ADCF-490A-B476-6BB6CE534C80}" type="pres">
      <dgm:prSet presAssocID="{0274B3B9-6E27-4AF6-A139-29C4A0B0FFED}" presName="rootText" presStyleLbl="node3" presStyleIdx="18" presStyleCnt="19">
        <dgm:presLayoutVars>
          <dgm:chPref val="3"/>
        </dgm:presLayoutVars>
      </dgm:prSet>
      <dgm:spPr/>
    </dgm:pt>
    <dgm:pt modelId="{A2C5F057-E048-4B43-B489-EC2E8A2C5745}" type="pres">
      <dgm:prSet presAssocID="{0274B3B9-6E27-4AF6-A139-29C4A0B0FFED}" presName="rootConnector" presStyleLbl="node3" presStyleIdx="18" presStyleCnt="19"/>
      <dgm:spPr/>
    </dgm:pt>
    <dgm:pt modelId="{145763FC-23A4-41E2-B6BD-61973FB4F1FD}" type="pres">
      <dgm:prSet presAssocID="{0274B3B9-6E27-4AF6-A139-29C4A0B0FFED}" presName="hierChild4" presStyleCnt="0"/>
      <dgm:spPr/>
    </dgm:pt>
    <dgm:pt modelId="{647CB6BA-1338-4A56-94A9-6183434D0FE7}" type="pres">
      <dgm:prSet presAssocID="{0274B3B9-6E27-4AF6-A139-29C4A0B0FFED}" presName="hierChild5" presStyleCnt="0"/>
      <dgm:spPr/>
    </dgm:pt>
    <dgm:pt modelId="{8AAA2E06-7D3A-43B8-A772-433BE6E0B981}" type="pres">
      <dgm:prSet presAssocID="{52166ACF-7A29-4F90-BE07-FD7878E22D6B}" presName="hierChild5" presStyleCnt="0"/>
      <dgm:spPr/>
    </dgm:pt>
    <dgm:pt modelId="{E51C7B8F-DDED-43A3-A94B-7FBC682F2F45}" type="pres">
      <dgm:prSet presAssocID="{23B0E991-71D9-4229-8980-CEE9167DE7E5}" presName="hierChild3" presStyleCnt="0"/>
      <dgm:spPr/>
    </dgm:pt>
  </dgm:ptLst>
  <dgm:cxnLst>
    <dgm:cxn modelId="{2A78F302-5563-4F24-B63F-11C337E6344F}" type="presOf" srcId="{D9260C88-070F-4558-9CA2-F4C1270E81D5}" destId="{957030DE-4224-4A93-9ED7-37EBC6F05DF1}" srcOrd="0" destOrd="0" presId="urn:microsoft.com/office/officeart/2005/8/layout/orgChart1"/>
    <dgm:cxn modelId="{2DB5A206-E31D-44E4-88DF-EDA88D9EBEC9}" type="presOf" srcId="{B1EC3E88-634A-4772-BE47-3BF6A0F92473}" destId="{245BC83C-5DD1-4C6C-87DF-5A39AC6B3539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88BB6707-FABB-46DB-8916-8908583FB84B}" type="presOf" srcId="{C8C5CC87-57C4-4390-ABD2-DCED3C349D7B}" destId="{97D6340C-B93F-44B4-8E5C-C23FBFDCE05A}" srcOrd="0" destOrd="0" presId="urn:microsoft.com/office/officeart/2005/8/layout/orgChart1"/>
    <dgm:cxn modelId="{0FE58507-9F71-422C-960A-D095ABF1A7AD}" srcId="{EA2C6F09-6287-4F53-92F9-4C8207E5E8A2}" destId="{F9CD46F5-D068-404F-87CE-0316898A9AEE}" srcOrd="7" destOrd="0" parTransId="{100F0B00-05AD-4094-83F0-4F0086C90982}" sibTransId="{C730F00A-AFF9-422C-819E-285B78AB37A8}"/>
    <dgm:cxn modelId="{80C19809-8EEF-40E7-BFF9-CD763B1B2C8D}" type="presOf" srcId="{188EB35D-5B9E-4FA4-A7AD-66BBF0DC7EFD}" destId="{CE17A341-5AB0-4100-B9FD-DB47ADE6D2D0}" srcOrd="1" destOrd="0" presId="urn:microsoft.com/office/officeart/2005/8/layout/orgChart1"/>
    <dgm:cxn modelId="{4763310A-6961-4ECE-884E-02D32EB73E7F}" type="presOf" srcId="{F9CD46F5-D068-404F-87CE-0316898A9AEE}" destId="{85B22DE2-1165-4201-83BA-A97D79F810E7}" srcOrd="1" destOrd="0" presId="urn:microsoft.com/office/officeart/2005/8/layout/orgChart1"/>
    <dgm:cxn modelId="{3BAFA10B-A75E-44B2-A921-D7CA999A32ED}" type="presOf" srcId="{D70DD273-E3FB-47C0-9829-B93C707519EB}" destId="{FF5BE1EF-A181-4A11-A8BF-067067DCDC93}" srcOrd="0" destOrd="0" presId="urn:microsoft.com/office/officeart/2005/8/layout/orgChart1"/>
    <dgm:cxn modelId="{CF3AED0C-86D6-44D1-B7E0-2A2624363672}" type="presOf" srcId="{7C292479-6F06-4EDB-8D42-94644D7198C9}" destId="{ACE79B64-B829-4157-A332-E159AC407D54}" srcOrd="0" destOrd="0" presId="urn:microsoft.com/office/officeart/2005/8/layout/orgChart1"/>
    <dgm:cxn modelId="{7553070E-B0B3-46B8-A599-5637847F42A5}" type="presOf" srcId="{8079F0FC-E1E6-481A-8F9B-D953C32213DB}" destId="{7F5BFD6C-2321-49F4-9EB6-21AD1C8E7B6B}" srcOrd="1" destOrd="0" presId="urn:microsoft.com/office/officeart/2005/8/layout/orgChart1"/>
    <dgm:cxn modelId="{425DBA0F-A3D1-4950-BA9C-E2E2E99DFEC1}" type="presOf" srcId="{5D45FE27-3255-4CC0-93EC-2468C0924130}" destId="{CB15F556-B9B8-4002-88DB-35B10F0C6DD9}" srcOrd="0" destOrd="0" presId="urn:microsoft.com/office/officeart/2005/8/layout/orgChart1"/>
    <dgm:cxn modelId="{4E05F112-A28D-42B9-8BFD-5FEC4EF1E512}" type="presOf" srcId="{23B0E991-71D9-4229-8980-CEE9167DE7E5}" destId="{B39D22F9-B043-41A8-839D-C51343008299}" srcOrd="1" destOrd="0" presId="urn:microsoft.com/office/officeart/2005/8/layout/orgChart1"/>
    <dgm:cxn modelId="{585AA714-4620-4F94-AE83-BE1356B2006B}" type="presOf" srcId="{52166ACF-7A29-4F90-BE07-FD7878E22D6B}" destId="{B9425400-E199-4D47-9606-010ED1ADBF69}" srcOrd="1" destOrd="0" presId="urn:microsoft.com/office/officeart/2005/8/layout/orgChart1"/>
    <dgm:cxn modelId="{5F09CC16-FF2D-4026-AB5F-8EF4A35ACEF6}" type="presOf" srcId="{1E9319EF-EF55-4F9E-9B05-8BC72CA10471}" destId="{84462F10-ADE6-4ACD-99D7-7782A3A58318}" srcOrd="0" destOrd="0" presId="urn:microsoft.com/office/officeart/2005/8/layout/orgChart1"/>
    <dgm:cxn modelId="{06843717-7AC7-4EFD-B738-2722C3E6DE7E}" type="presOf" srcId="{8CA423BF-D937-4378-987A-C1F403B9DEC3}" destId="{93AAF715-7D63-4DC6-B6CE-B0AFC1A894E6}" srcOrd="0" destOrd="0" presId="urn:microsoft.com/office/officeart/2005/8/layout/orgChart1"/>
    <dgm:cxn modelId="{8A19E720-C0B7-4202-A145-2E0A6D453ACC}" type="presOf" srcId="{BB424B53-D0D0-47D8-A398-79E0AE08B4AC}" destId="{24A97060-11CB-49F4-9339-669D8AA69D1E}" srcOrd="0" destOrd="0" presId="urn:microsoft.com/office/officeart/2005/8/layout/orgChart1"/>
    <dgm:cxn modelId="{FFB8D127-B7E3-4BCD-B505-B7B2246ECDB6}" srcId="{23B0E991-71D9-4229-8980-CEE9167DE7E5}" destId="{52166ACF-7A29-4F90-BE07-FD7878E22D6B}" srcOrd="2" destOrd="0" parTransId="{9DEF4BF9-7B24-425A-9B78-44F761CE627D}" sibTransId="{BE595FB4-81DF-4373-A358-A130CB83E2A2}"/>
    <dgm:cxn modelId="{2EFA982C-90CE-494C-8B94-83B84303C58B}" type="presOf" srcId="{C87B959D-5763-476F-9C31-24B2C9AF5FE9}" destId="{77D85017-3974-4D9C-821E-118A73003820}" srcOrd="1" destOrd="0" presId="urn:microsoft.com/office/officeart/2005/8/layout/orgChart1"/>
    <dgm:cxn modelId="{BACB6530-4B3E-4530-8B89-EF598E33F704}" type="presOf" srcId="{CCD68A3C-8456-49F8-9A50-15B03E361BBE}" destId="{D8EC20AB-73B8-47DD-A57F-76605B7DD5DC}" srcOrd="1" destOrd="0" presId="urn:microsoft.com/office/officeart/2005/8/layout/orgChart1"/>
    <dgm:cxn modelId="{F3533F34-A202-4E8E-AD7B-B09060DFB417}" type="presOf" srcId="{6995A87B-D0D8-4A6F-B6E0-DE09B4DBEECA}" destId="{8824817E-A4F2-434E-BF8E-4F6D067B8D30}" srcOrd="1" destOrd="0" presId="urn:microsoft.com/office/officeart/2005/8/layout/orgChart1"/>
    <dgm:cxn modelId="{7793FA36-5CD7-4712-9945-E5E2478FC5EC}" type="presOf" srcId="{E2DB9FAD-5D3A-430B-892A-498DE4C8319B}" destId="{8498A83B-EBCF-4E15-AB56-4FD0D1727BAD}" srcOrd="0" destOrd="0" presId="urn:microsoft.com/office/officeart/2005/8/layout/orgChart1"/>
    <dgm:cxn modelId="{B5F64C37-4DA3-40E2-89E8-AB4C05821BA3}" srcId="{CCD68A3C-8456-49F8-9A50-15B03E361BBE}" destId="{8079F0FC-E1E6-481A-8F9B-D953C32213DB}" srcOrd="1" destOrd="0" parTransId="{83FFEB6C-BAA7-42B4-A1C7-3C6E55BE6FDA}" sibTransId="{C17C33F0-1D65-4E87-B529-E3B3CBB5FE00}"/>
    <dgm:cxn modelId="{6F509E3C-2E7D-4F4F-A8E6-5C7940065984}" type="presOf" srcId="{B1EC3E88-634A-4772-BE47-3BF6A0F92473}" destId="{2FA62A05-7F8F-452C-846F-0BE0F3A30A5A}" srcOrd="1" destOrd="0" presId="urn:microsoft.com/office/officeart/2005/8/layout/orgChart1"/>
    <dgm:cxn modelId="{610FE03C-A910-4DC2-890E-6BE2DD941E8B}" type="presOf" srcId="{8E2AD464-3760-4F3F-9AB8-75D1D4F1D282}" destId="{68D00E7B-8A34-47BC-A3E3-FE238AA61DD9}" srcOrd="0" destOrd="0" presId="urn:microsoft.com/office/officeart/2005/8/layout/orgChart1"/>
    <dgm:cxn modelId="{1C193F5F-6C03-477D-8FC6-BD6A370EEA8C}" type="presOf" srcId="{8D8E9166-68C1-41AA-8A50-B10D1333F02A}" destId="{8004EDB2-F0A0-4184-A6D8-A882C9BD4E8B}" srcOrd="0" destOrd="0" presId="urn:microsoft.com/office/officeart/2005/8/layout/orgChart1"/>
    <dgm:cxn modelId="{4A5F7361-DC11-4B4E-A3FD-973DA9709D3C}" type="presOf" srcId="{26258A60-5319-4A33-B2E2-F326D65064F4}" destId="{F205D37C-7860-43A6-9361-0B4E7C7AC698}" srcOrd="1" destOrd="0" presId="urn:microsoft.com/office/officeart/2005/8/layout/orgChart1"/>
    <dgm:cxn modelId="{7B46A543-D7CB-49C9-96AF-67ADD994ACFA}" srcId="{52166ACF-7A29-4F90-BE07-FD7878E22D6B}" destId="{8476DE0B-02A1-4915-8A70-FE084C01CCE4}" srcOrd="1" destOrd="0" parTransId="{314459A6-FD53-4F76-A0F2-6958B0FFB593}" sibTransId="{8F995F4A-3191-4B37-BB39-BC7A378503C2}"/>
    <dgm:cxn modelId="{A3189664-513D-4895-B61C-12998841078E}" type="presOf" srcId="{2AFB7925-F0FE-45D1-A720-F4662E83A04D}" destId="{74384E3F-8BA2-4802-962C-3343DC3FDD02}" srcOrd="1" destOrd="0" presId="urn:microsoft.com/office/officeart/2005/8/layout/orgChart1"/>
    <dgm:cxn modelId="{053E1666-14FF-4287-A502-5DB8DA35BBB2}" type="presOf" srcId="{CCD68A3C-8456-49F8-9A50-15B03E361BBE}" destId="{5DB9BB85-7001-4FB0-A97C-A81A649BF3FB}" srcOrd="0" destOrd="0" presId="urn:microsoft.com/office/officeart/2005/8/layout/orgChart1"/>
    <dgm:cxn modelId="{80F84866-5AFC-48FF-B3C6-9626512E371B}" type="presOf" srcId="{F9CD46F5-D068-404F-87CE-0316898A9AEE}" destId="{9D6FEABB-CBAF-4B89-A7F3-58FE73A8EE57}" srcOrd="0" destOrd="0" presId="urn:microsoft.com/office/officeart/2005/8/layout/orgChart1"/>
    <dgm:cxn modelId="{E1873747-98A6-4005-B1A4-88A7CE77C939}" type="presOf" srcId="{7C292479-6F06-4EDB-8D42-94644D7198C9}" destId="{4635130E-4E15-4076-8690-639A69F86414}" srcOrd="1" destOrd="0" presId="urn:microsoft.com/office/officeart/2005/8/layout/orgChart1"/>
    <dgm:cxn modelId="{49912568-7949-4670-B257-39A955B7AE2C}" srcId="{23B0E991-71D9-4229-8980-CEE9167DE7E5}" destId="{EA2C6F09-6287-4F53-92F9-4C8207E5E8A2}" srcOrd="0" destOrd="0" parTransId="{F616C323-EEF4-40CB-BA7B-2FE73BC29FFC}" sibTransId="{9636C91C-08ED-4BF8-9369-170A18E2D4D2}"/>
    <dgm:cxn modelId="{FC9C954A-7ACE-490C-9871-3AF1810D31DE}" type="presOf" srcId="{0274B3B9-6E27-4AF6-A139-29C4A0B0FFED}" destId="{A2C5F057-E048-4B43-B489-EC2E8A2C5745}" srcOrd="1" destOrd="0" presId="urn:microsoft.com/office/officeart/2005/8/layout/orgChart1"/>
    <dgm:cxn modelId="{453C2F6B-D656-47D8-ADF4-8905D02EAB9F}" srcId="{16C4D868-E0DA-4FCB-A56B-324F16F2D64C}" destId="{23B0E991-71D9-4229-8980-CEE9167DE7E5}" srcOrd="0" destOrd="0" parTransId="{2953357F-41F3-4F48-B024-9732E80DBBCB}" sibTransId="{9C440BC4-FA94-4209-852C-33F9DB46920C}"/>
    <dgm:cxn modelId="{C31A686B-EC4F-4456-AF70-C0B385675A35}" type="presOf" srcId="{1B871555-39F4-4848-8098-EF5114131C8B}" destId="{2CA24905-7D21-4905-83DF-FC5ABCF1E10C}" srcOrd="0" destOrd="0" presId="urn:microsoft.com/office/officeart/2005/8/layout/orgChart1"/>
    <dgm:cxn modelId="{52C87F4B-CE17-4C93-983B-8A48CEBE7376}" type="presOf" srcId="{52166ACF-7A29-4F90-BE07-FD7878E22D6B}" destId="{8862B77F-B2B8-49CD-A2BD-1D0A71E1988C}" srcOrd="0" destOrd="0" presId="urn:microsoft.com/office/officeart/2005/8/layout/orgChart1"/>
    <dgm:cxn modelId="{DA7A5E4C-F362-4B34-B112-A4F52757DF75}" srcId="{CCD68A3C-8456-49F8-9A50-15B03E361BBE}" destId="{54063D89-E6EF-496C-9657-D15CD303BF4A}" srcOrd="3" destOrd="0" parTransId="{E2DB9FAD-5D3A-430B-892A-498DE4C8319B}" sibTransId="{EF597653-E561-4C20-928E-46D8579654B1}"/>
    <dgm:cxn modelId="{C9F93D6D-AF75-4E29-9BAA-71B1280454A0}" type="presOf" srcId="{6995A87B-D0D8-4A6F-B6E0-DE09B4DBEECA}" destId="{F9D22A75-99FA-4CA0-A182-6D5B484E95A1}" srcOrd="0" destOrd="0" presId="urn:microsoft.com/office/officeart/2005/8/layout/orgChart1"/>
    <dgm:cxn modelId="{425A496E-B3E6-475C-AE0C-933045616E7A}" srcId="{EA2C6F09-6287-4F53-92F9-4C8207E5E8A2}" destId="{A74FF41F-1F24-4F50-94A9-E09C08177381}" srcOrd="1" destOrd="0" parTransId="{0817DBA0-8B72-4F9A-9D86-1AC29AEE1619}" sibTransId="{A69EB518-EA7F-47F1-9EE3-E6EEAA45374F}"/>
    <dgm:cxn modelId="{6978A270-A560-4D40-A346-E91F902D0668}" type="presOf" srcId="{57AB142F-349F-4358-81AC-EA05714D80E2}" destId="{F5F08FBE-5C3F-467F-8942-C4B4B618A7F8}" srcOrd="0" destOrd="0" presId="urn:microsoft.com/office/officeart/2005/8/layout/orgChart1"/>
    <dgm:cxn modelId="{F1C0EC70-F9F4-4042-A7D5-5A6DF30BC0DD}" type="presOf" srcId="{26258A60-5319-4A33-B2E2-F326D65064F4}" destId="{3717001D-79FC-4D80-B94C-04428FC25293}" srcOrd="0" destOrd="0" presId="urn:microsoft.com/office/officeart/2005/8/layout/orgChart1"/>
    <dgm:cxn modelId="{64EB7151-9B7F-4823-8D32-B54034339C33}" type="presOf" srcId="{100F0B00-05AD-4094-83F0-4F0086C90982}" destId="{DFEECDC4-4BFC-4C0B-B31E-07BE87E6BD7E}" srcOrd="0" destOrd="0" presId="urn:microsoft.com/office/officeart/2005/8/layout/orgChart1"/>
    <dgm:cxn modelId="{318BD651-FE73-4E06-B704-939546247256}" srcId="{CCD68A3C-8456-49F8-9A50-15B03E361BBE}" destId="{993E1ECD-78F9-440A-84F2-FEC2C82CBF2F}" srcOrd="2" destOrd="0" parTransId="{1E9319EF-EF55-4F9E-9B05-8BC72CA10471}" sibTransId="{06759385-7E09-4997-940E-F68803589A91}"/>
    <dgm:cxn modelId="{151A0673-20D7-4418-AB04-BE158A688B73}" srcId="{EA2C6F09-6287-4F53-92F9-4C8207E5E8A2}" destId="{28EF20F3-899C-41BC-AF69-573F716F9CA7}" srcOrd="0" destOrd="0" parTransId="{57AB142F-349F-4358-81AC-EA05714D80E2}" sibTransId="{B7023FC0-A402-4B30-9FE7-3152F9DF798E}"/>
    <dgm:cxn modelId="{056A4374-B38F-4D4A-ABE2-E570F21A6C15}" type="presOf" srcId="{655664D1-00F7-425E-A385-772153F41FD7}" destId="{05F402D2-66EE-4DE5-BF69-F697929038AC}" srcOrd="1" destOrd="0" presId="urn:microsoft.com/office/officeart/2005/8/layout/orgChart1"/>
    <dgm:cxn modelId="{3BA37E75-2DDD-4426-9CCF-22BEB9C57A15}" type="presOf" srcId="{F616C323-EEF4-40CB-BA7B-2FE73BC29FFC}" destId="{D8C5EABB-EB51-4D54-B466-3F2803ED1752}" srcOrd="0" destOrd="0" presId="urn:microsoft.com/office/officeart/2005/8/layout/orgChart1"/>
    <dgm:cxn modelId="{8AC12778-C8A2-4909-B821-6506B58E8C00}" srcId="{EA2C6F09-6287-4F53-92F9-4C8207E5E8A2}" destId="{B1EC3E88-634A-4772-BE47-3BF6A0F92473}" srcOrd="8" destOrd="0" parTransId="{59AE5542-0A57-44D5-A127-AAA629AD45F5}" sibTransId="{6D773BCF-A91C-4F2A-BDAB-A804CA812829}"/>
    <dgm:cxn modelId="{E2001279-9F1B-4956-9FA3-F318318955AB}" type="presOf" srcId="{FF4DCC9A-2A1A-49BC-9985-824FA1D6D611}" destId="{EC824C72-C011-4EF1-BAF1-660088AB810A}" srcOrd="0" destOrd="0" presId="urn:microsoft.com/office/officeart/2005/8/layout/orgChart1"/>
    <dgm:cxn modelId="{3513ED59-785D-4627-A089-3D78C83179C9}" type="presOf" srcId="{2307E219-8914-412F-9097-E572606C51F2}" destId="{867129DD-2E32-41E9-BDF4-1E1D3D01CAC3}" srcOrd="0" destOrd="0" presId="urn:microsoft.com/office/officeart/2005/8/layout/orgChart1"/>
    <dgm:cxn modelId="{4D2D1C5A-6E9F-498F-B052-E6A8A82536B4}" type="presOf" srcId="{A74FF41F-1F24-4F50-94A9-E09C08177381}" destId="{AD50C96F-FB53-479E-A487-3A389279D333}" srcOrd="1" destOrd="0" presId="urn:microsoft.com/office/officeart/2005/8/layout/orgChart1"/>
    <dgm:cxn modelId="{92C7527A-F511-441B-B886-97AFCFED86D4}" type="presOf" srcId="{54063D89-E6EF-496C-9657-D15CD303BF4A}" destId="{1F7D5A6D-3A48-4939-91A4-4652944B1362}" srcOrd="1" destOrd="0" presId="urn:microsoft.com/office/officeart/2005/8/layout/orgChart1"/>
    <dgm:cxn modelId="{3EA1ED7F-7EE8-46B5-9440-377543AB0A03}" type="presOf" srcId="{8079F0FC-E1E6-481A-8F9B-D953C32213DB}" destId="{9B730D2B-A87B-4C14-851B-C0FF5651CE6D}" srcOrd="0" destOrd="0" presId="urn:microsoft.com/office/officeart/2005/8/layout/orgChart1"/>
    <dgm:cxn modelId="{1A3AA984-BD2C-475A-88C5-522E566A03C7}" type="presOf" srcId="{28EF20F3-899C-41BC-AF69-573F716F9CA7}" destId="{E813BFC0-6050-45E6-A221-B81F4D61A453}" srcOrd="0" destOrd="0" presId="urn:microsoft.com/office/officeart/2005/8/layout/orgChart1"/>
    <dgm:cxn modelId="{CF054086-EA3E-49D3-8179-D1B99A8F9B2F}" type="presOf" srcId="{23B0E991-71D9-4229-8980-CEE9167DE7E5}" destId="{C9069CBF-ED6C-4037-9853-FDF430421792}" srcOrd="0" destOrd="0" presId="urn:microsoft.com/office/officeart/2005/8/layout/orgChart1"/>
    <dgm:cxn modelId="{5863C189-DD60-4B2F-BBEC-68584D8591A7}" type="presOf" srcId="{0817DBA0-8B72-4F9A-9D86-1AC29AEE1619}" destId="{6928BF5A-4221-44EA-9E16-EBB685D4DD0E}" srcOrd="0" destOrd="0" presId="urn:microsoft.com/office/officeart/2005/8/layout/orgChart1"/>
    <dgm:cxn modelId="{77B7F88B-D34E-4174-95D9-8747821C085D}" srcId="{EA2C6F09-6287-4F53-92F9-4C8207E5E8A2}" destId="{655664D1-00F7-425E-A385-772153F41FD7}" srcOrd="4" destOrd="0" parTransId="{5D45FE27-3255-4CC0-93EC-2468C0924130}" sibTransId="{48284C3B-5321-4954-B233-70C85E731EBA}"/>
    <dgm:cxn modelId="{CA9F5A8C-188E-4369-828B-E7680FAA97BC}" type="presOf" srcId="{EA2C6F09-6287-4F53-92F9-4C8207E5E8A2}" destId="{B173D479-01F1-47EB-85E4-A8BF92614E2A}" srcOrd="0" destOrd="0" presId="urn:microsoft.com/office/officeart/2005/8/layout/orgChart1"/>
    <dgm:cxn modelId="{FC01D690-8C49-4898-8DC2-49FADBC2EE2C}" srcId="{52166ACF-7A29-4F90-BE07-FD7878E22D6B}" destId="{0274B3B9-6E27-4AF6-A139-29C4A0B0FFED}" srcOrd="2" destOrd="0" parTransId="{8E2AD464-3760-4F3F-9AB8-75D1D4F1D282}" sibTransId="{2914265D-D15B-40F6-A4D3-CF78E125F32C}"/>
    <dgm:cxn modelId="{B0C28894-B90F-484F-9B99-8603BB6393E3}" srcId="{52166ACF-7A29-4F90-BE07-FD7878E22D6B}" destId="{7C292479-6F06-4EDB-8D42-94644D7198C9}" srcOrd="0" destOrd="0" parTransId="{F0B20A37-63A9-4021-B471-B2582F014CA1}" sibTransId="{76A2B3C9-84EE-49E5-ADF8-88439CFC44CC}"/>
    <dgm:cxn modelId="{4FE88498-4F5F-44A3-8975-5AAE2383F6D4}" type="presOf" srcId="{655664D1-00F7-425E-A385-772153F41FD7}" destId="{834EFC13-10F5-42F7-BCB3-5C9AB34E0827}" srcOrd="0" destOrd="0" presId="urn:microsoft.com/office/officeart/2005/8/layout/orgChart1"/>
    <dgm:cxn modelId="{3A584D99-21CF-4658-A8A5-EBAE19B8121C}" type="presOf" srcId="{7ED9A04A-5577-4AC2-B9A6-582CDC35CAF9}" destId="{8933BE8E-4B08-4ED0-BF72-EA38BCADE671}" srcOrd="0" destOrd="0" presId="urn:microsoft.com/office/officeart/2005/8/layout/orgChart1"/>
    <dgm:cxn modelId="{43BB899D-B130-4EE1-A98C-BB0346492F48}" type="presOf" srcId="{C87B959D-5763-476F-9C31-24B2C9AF5FE9}" destId="{724BA459-EA78-48B3-87F9-8331DA99B430}" srcOrd="0" destOrd="0" presId="urn:microsoft.com/office/officeart/2005/8/layout/orgChart1"/>
    <dgm:cxn modelId="{42DF9A9E-C0D9-43D2-943C-6EF0201F39A3}" type="presOf" srcId="{2307E219-8914-412F-9097-E572606C51F2}" destId="{19E99924-49D7-458A-AB40-E10AB9F183B9}" srcOrd="1" destOrd="0" presId="urn:microsoft.com/office/officeart/2005/8/layout/orgChart1"/>
    <dgm:cxn modelId="{5DEFEDAE-4B48-4FF4-9677-7BB60E542C37}" type="presOf" srcId="{54063D89-E6EF-496C-9657-D15CD303BF4A}" destId="{3244C538-25F6-45C8-9578-BE31CE4C0DCB}" srcOrd="0" destOrd="0" presId="urn:microsoft.com/office/officeart/2005/8/layout/orgChart1"/>
    <dgm:cxn modelId="{67FC19B3-604A-4923-84BA-A079AA115ABC}" type="presOf" srcId="{8476DE0B-02A1-4915-8A70-FE084C01CCE4}" destId="{6B868A12-9017-4267-B81A-6116855A1D7A}" srcOrd="1" destOrd="0" presId="urn:microsoft.com/office/officeart/2005/8/layout/orgChart1"/>
    <dgm:cxn modelId="{C3CD8DB7-B0DB-4E73-8CC9-231761896B8F}" type="presOf" srcId="{0274B3B9-6E27-4AF6-A139-29C4A0B0FFED}" destId="{2C0A30E7-ADCF-490A-B476-6BB6CE534C80}" srcOrd="0" destOrd="0" presId="urn:microsoft.com/office/officeart/2005/8/layout/orgChart1"/>
    <dgm:cxn modelId="{B862E7BB-BAF6-4A9C-9C03-549F0E75A6C3}" type="presOf" srcId="{993E1ECD-78F9-440A-84F2-FEC2C82CBF2F}" destId="{55BB19AF-7B8D-4065-8CA1-37ED59A22267}" srcOrd="1" destOrd="0" presId="urn:microsoft.com/office/officeart/2005/8/layout/orgChart1"/>
    <dgm:cxn modelId="{2840CBC0-D844-402C-ADE1-30112A81C6CE}" type="presOf" srcId="{993E1ECD-78F9-440A-84F2-FEC2C82CBF2F}" destId="{05016A98-3A56-4585-A8D1-8AB52ACE973B}" srcOrd="0" destOrd="0" presId="urn:microsoft.com/office/officeart/2005/8/layout/orgChart1"/>
    <dgm:cxn modelId="{2115CCC2-93BC-4477-B6BF-BBF0631CEFE6}" type="presOf" srcId="{314459A6-FD53-4F76-A0F2-6958B0FFB593}" destId="{AFBF0562-B6C9-4239-B38F-714C99CC9748}" srcOrd="0" destOrd="0" presId="urn:microsoft.com/office/officeart/2005/8/layout/orgChart1"/>
    <dgm:cxn modelId="{A09756C3-0DFE-4592-B674-3F5B83D25DED}" type="presOf" srcId="{28EF20F3-899C-41BC-AF69-573F716F9CA7}" destId="{3AC841B8-4D6F-4589-AFA0-1FDA20BC26B8}" srcOrd="1" destOrd="0" presId="urn:microsoft.com/office/officeart/2005/8/layout/orgChart1"/>
    <dgm:cxn modelId="{E2ACCBC4-9931-4641-A50B-0644FA6A4817}" type="presOf" srcId="{EA2C6F09-6287-4F53-92F9-4C8207E5E8A2}" destId="{A6B2BA28-6C6D-4475-9C1D-9A6DC25FB299}" srcOrd="1" destOrd="0" presId="urn:microsoft.com/office/officeart/2005/8/layout/orgChart1"/>
    <dgm:cxn modelId="{331FEAC5-FE37-49EF-BD96-6141F6FDF161}" type="presOf" srcId="{8D8E9166-68C1-41AA-8A50-B10D1333F02A}" destId="{A226633F-D6DF-4E1A-B841-C0C357C701B0}" srcOrd="1" destOrd="0" presId="urn:microsoft.com/office/officeart/2005/8/layout/orgChart1"/>
    <dgm:cxn modelId="{E440D9C9-EFDC-4F99-9283-F5010F3D1B02}" type="presOf" srcId="{ECAED265-DC63-4689-93D0-CC8792CAE76D}" destId="{0F74180E-C259-4809-A301-1E54B487D7F1}" srcOrd="0" destOrd="0" presId="urn:microsoft.com/office/officeart/2005/8/layout/orgChart1"/>
    <dgm:cxn modelId="{42CFF8CA-D0C4-47F2-911C-04897F2D6D51}" type="presOf" srcId="{59AE5542-0A57-44D5-A127-AAA629AD45F5}" destId="{888FB6EA-F7C8-42DD-BA30-161DACEA8326}" srcOrd="0" destOrd="0" presId="urn:microsoft.com/office/officeart/2005/8/layout/orgChart1"/>
    <dgm:cxn modelId="{EC2FCDCC-1C5A-4778-8C1E-41827177B2F3}" type="presOf" srcId="{2AFB7925-F0FE-45D1-A720-F4662E83A04D}" destId="{7B9D03AE-A19A-4607-806B-FD585C7A14FD}" srcOrd="0" destOrd="0" presId="urn:microsoft.com/office/officeart/2005/8/layout/orgChart1"/>
    <dgm:cxn modelId="{5B58E2CF-05EF-4591-83F2-1DDD560B3260}" type="presOf" srcId="{A74FF41F-1F24-4F50-94A9-E09C08177381}" destId="{A18AC584-8377-43B3-B629-1B5EB8C5563E}" srcOrd="0" destOrd="0" presId="urn:microsoft.com/office/officeart/2005/8/layout/orgChart1"/>
    <dgm:cxn modelId="{6B5524D0-F141-4235-A0FE-FA146F0EC99B}" srcId="{EA2C6F09-6287-4F53-92F9-4C8207E5E8A2}" destId="{2307E219-8914-412F-9097-E572606C51F2}" srcOrd="10" destOrd="0" parTransId="{FF4DCC9A-2A1A-49BC-9985-824FA1D6D611}" sibTransId="{E181B52B-C8ED-41D8-8EB3-754F2CC32EE0}"/>
    <dgm:cxn modelId="{0E7986D4-51CB-4075-B308-CC44FB0BEA15}" type="presOf" srcId="{8476DE0B-02A1-4915-8A70-FE084C01CCE4}" destId="{05806F98-024C-44F8-8214-D43827AC25C3}" srcOrd="0" destOrd="0" presId="urn:microsoft.com/office/officeart/2005/8/layout/orgChart1"/>
    <dgm:cxn modelId="{E7C6B7D4-C001-4E0F-99ED-436ADC81DF08}" type="presOf" srcId="{83FFEB6C-BAA7-42B4-A1C7-3C6E55BE6FDA}" destId="{172D17A3-ED87-4B65-9F6C-B538061D1389}" srcOrd="0" destOrd="0" presId="urn:microsoft.com/office/officeart/2005/8/layout/orgChart1"/>
    <dgm:cxn modelId="{BBD699D8-0948-40D4-8331-42FAD144889F}" type="presOf" srcId="{15DC0547-9BC0-4A10-A02C-A4FF673302BE}" destId="{998BEA43-468D-40E5-BEC2-A074C4BFC8AA}" srcOrd="0" destOrd="0" presId="urn:microsoft.com/office/officeart/2005/8/layout/orgChart1"/>
    <dgm:cxn modelId="{7E44EADB-34B1-4CF7-B3C2-922227FC0ECA}" type="presOf" srcId="{7ED9A04A-5577-4AC2-B9A6-582CDC35CAF9}" destId="{DCFD4983-A104-4145-9199-9D678DF2FDB0}" srcOrd="1" destOrd="0" presId="urn:microsoft.com/office/officeart/2005/8/layout/orgChart1"/>
    <dgm:cxn modelId="{A74BD7DD-A2E8-431A-84FD-92DE27BBFA23}" srcId="{EA2C6F09-6287-4F53-92F9-4C8207E5E8A2}" destId="{188EB35D-5B9E-4FA4-A7AD-66BBF0DC7EFD}" srcOrd="9" destOrd="0" parTransId="{C8C5CC87-57C4-4390-ABD2-DCED3C349D7B}" sibTransId="{4CCFCE91-64D1-4752-A1F5-3BC1E5D74543}"/>
    <dgm:cxn modelId="{FB680BDF-227D-448E-B5A7-9B1E8F274B9E}" type="presOf" srcId="{9DEF4BF9-7B24-425A-9B78-44F761CE627D}" destId="{E3CA50DF-3FBC-4FF7-9CBC-D79EF78DEE91}" srcOrd="0" destOrd="0" presId="urn:microsoft.com/office/officeart/2005/8/layout/orgChart1"/>
    <dgm:cxn modelId="{3FF789E5-D388-4421-BA95-29DAEBF3B400}" type="presOf" srcId="{188EB35D-5B9E-4FA4-A7AD-66BBF0DC7EFD}" destId="{AE56FB60-34F0-4FC7-A4D0-456114733D6B}" srcOrd="0" destOrd="0" presId="urn:microsoft.com/office/officeart/2005/8/layout/orgChart1"/>
    <dgm:cxn modelId="{0EBA8EE9-1AB9-4780-9F4D-74DEEDC67D1B}" srcId="{EA2C6F09-6287-4F53-92F9-4C8207E5E8A2}" destId="{2AFB7925-F0FE-45D1-A720-F4662E83A04D}" srcOrd="5" destOrd="0" parTransId="{D9260C88-070F-4558-9CA2-F4C1270E81D5}" sibTransId="{E35255FE-FD1A-4BE2-A8F1-38B79CC1BBD8}"/>
    <dgm:cxn modelId="{1FA14EEC-E755-4832-BF49-AE9B67757793}" srcId="{EA2C6F09-6287-4F53-92F9-4C8207E5E8A2}" destId="{8D8E9166-68C1-41AA-8A50-B10D1333F02A}" srcOrd="2" destOrd="0" parTransId="{D70DD273-E3FB-47C0-9829-B93C707519EB}" sibTransId="{BD422019-6BC8-4250-A85A-02562EFFECCF}"/>
    <dgm:cxn modelId="{6541BFF0-7153-46E2-8459-0FAE5775E8D3}" srcId="{23B0E991-71D9-4229-8980-CEE9167DE7E5}" destId="{CCD68A3C-8456-49F8-9A50-15B03E361BBE}" srcOrd="1" destOrd="0" parTransId="{BB424B53-D0D0-47D8-A398-79E0AE08B4AC}" sibTransId="{E3DD0BF9-DB04-4C7A-95D8-2F0514FC3BC6}"/>
    <dgm:cxn modelId="{038845F4-B004-44EB-9A3D-36B132F9C7C7}" srcId="{EA2C6F09-6287-4F53-92F9-4C8207E5E8A2}" destId="{7ED9A04A-5577-4AC2-B9A6-582CDC35CAF9}" srcOrd="6" destOrd="0" parTransId="{15DC0547-9BC0-4A10-A02C-A4FF673302BE}" sibTransId="{23A44825-A97C-4471-84BF-DEE062A38BBA}"/>
    <dgm:cxn modelId="{62EA70F4-FFB8-4CFA-BC2F-140E0DE986CB}" type="presOf" srcId="{F0B20A37-63A9-4021-B471-B2582F014CA1}" destId="{22A76869-2DFB-482C-9371-E7A946AA82D7}" srcOrd="0" destOrd="0" presId="urn:microsoft.com/office/officeart/2005/8/layout/orgChart1"/>
    <dgm:cxn modelId="{091056F6-6647-4856-B7B0-193B14267E69}" srcId="{EA2C6F09-6287-4F53-92F9-4C8207E5E8A2}" destId="{C87B959D-5763-476F-9C31-24B2C9AF5FE9}" srcOrd="3" destOrd="0" parTransId="{ECAED265-DC63-4689-93D0-CC8792CAE76D}" sibTransId="{2F53469A-DA01-4425-B3D6-754E30FE3D63}"/>
    <dgm:cxn modelId="{F81244FB-66C5-4C40-9F99-C90DE92ABC8F}" srcId="{EA2C6F09-6287-4F53-92F9-4C8207E5E8A2}" destId="{26258A60-5319-4A33-B2E2-F326D65064F4}" srcOrd="11" destOrd="0" parTransId="{1B871555-39F4-4848-8098-EF5114131C8B}" sibTransId="{DFD823C6-1F95-4AA6-945D-E83E0638DBC6}"/>
    <dgm:cxn modelId="{9F0AD9FD-66C7-4D0E-9ECA-3EF6ED80C32B}" srcId="{CCD68A3C-8456-49F8-9A50-15B03E361BBE}" destId="{6995A87B-D0D8-4A6F-B6E0-DE09B4DBEECA}" srcOrd="0" destOrd="0" parTransId="{8CA423BF-D937-4378-987A-C1F403B9DEC3}" sibTransId="{5C226398-4A81-4A69-A473-4468CAA32308}"/>
    <dgm:cxn modelId="{18C11EEC-9EED-4D7E-A689-7F5294B62C94}" type="presParOf" srcId="{EC9D75CF-9F07-44D3-86FD-FF79B33ECBF0}" destId="{41B37CE7-12E8-40BA-A1BE-B0DC66EE1544}" srcOrd="0" destOrd="0" presId="urn:microsoft.com/office/officeart/2005/8/layout/orgChart1"/>
    <dgm:cxn modelId="{FD19879C-0409-473A-9A60-720BF9357784}" type="presParOf" srcId="{41B37CE7-12E8-40BA-A1BE-B0DC66EE1544}" destId="{72CDF2EA-E25F-4407-8100-D25F7F55B29E}" srcOrd="0" destOrd="0" presId="urn:microsoft.com/office/officeart/2005/8/layout/orgChart1"/>
    <dgm:cxn modelId="{842C416E-60DB-4985-81BB-F8B6A72B8D49}" type="presParOf" srcId="{72CDF2EA-E25F-4407-8100-D25F7F55B29E}" destId="{C9069CBF-ED6C-4037-9853-FDF430421792}" srcOrd="0" destOrd="0" presId="urn:microsoft.com/office/officeart/2005/8/layout/orgChart1"/>
    <dgm:cxn modelId="{AA8053BA-43B6-42F1-BF57-BB2B042EEB98}" type="presParOf" srcId="{72CDF2EA-E25F-4407-8100-D25F7F55B29E}" destId="{B39D22F9-B043-41A8-839D-C51343008299}" srcOrd="1" destOrd="0" presId="urn:microsoft.com/office/officeart/2005/8/layout/orgChart1"/>
    <dgm:cxn modelId="{EFB0EFD7-0BAE-443B-AF0C-AC80B71E287D}" type="presParOf" srcId="{41B37CE7-12E8-40BA-A1BE-B0DC66EE1544}" destId="{ADBC725B-9C26-43AF-889A-1E7FA8905AEC}" srcOrd="1" destOrd="0" presId="urn:microsoft.com/office/officeart/2005/8/layout/orgChart1"/>
    <dgm:cxn modelId="{1AC44843-A350-4B08-A570-A39A8CAD4419}" type="presParOf" srcId="{ADBC725B-9C26-43AF-889A-1E7FA8905AEC}" destId="{D8C5EABB-EB51-4D54-B466-3F2803ED1752}" srcOrd="0" destOrd="0" presId="urn:microsoft.com/office/officeart/2005/8/layout/orgChart1"/>
    <dgm:cxn modelId="{C324EFEF-B9AB-4191-A1EE-26455B1BBF3F}" type="presParOf" srcId="{ADBC725B-9C26-43AF-889A-1E7FA8905AEC}" destId="{820A6F15-777A-4756-BEA1-5789494D8F6A}" srcOrd="1" destOrd="0" presId="urn:microsoft.com/office/officeart/2005/8/layout/orgChart1"/>
    <dgm:cxn modelId="{2ED5B2C3-8141-43E2-A6C0-002329FC313A}" type="presParOf" srcId="{820A6F15-777A-4756-BEA1-5789494D8F6A}" destId="{BC9110D9-7DCA-4023-8517-66BEDE49C106}" srcOrd="0" destOrd="0" presId="urn:microsoft.com/office/officeart/2005/8/layout/orgChart1"/>
    <dgm:cxn modelId="{B6D22E56-1539-4362-9B7C-3E4217C997E3}" type="presParOf" srcId="{BC9110D9-7DCA-4023-8517-66BEDE49C106}" destId="{B173D479-01F1-47EB-85E4-A8BF92614E2A}" srcOrd="0" destOrd="0" presId="urn:microsoft.com/office/officeart/2005/8/layout/orgChart1"/>
    <dgm:cxn modelId="{B4486923-C30D-498A-8683-252CC8D21D08}" type="presParOf" srcId="{BC9110D9-7DCA-4023-8517-66BEDE49C106}" destId="{A6B2BA28-6C6D-4475-9C1D-9A6DC25FB299}" srcOrd="1" destOrd="0" presId="urn:microsoft.com/office/officeart/2005/8/layout/orgChart1"/>
    <dgm:cxn modelId="{B3CA125C-C9CE-4E52-9318-0E1CB80DDD40}" type="presParOf" srcId="{820A6F15-777A-4756-BEA1-5789494D8F6A}" destId="{939D5036-BD7A-484F-8A15-511BB43E3D67}" srcOrd="1" destOrd="0" presId="urn:microsoft.com/office/officeart/2005/8/layout/orgChart1"/>
    <dgm:cxn modelId="{B1BC361E-0A72-40B2-83C1-7A47EBAFCDF7}" type="presParOf" srcId="{939D5036-BD7A-484F-8A15-511BB43E3D67}" destId="{F5F08FBE-5C3F-467F-8942-C4B4B618A7F8}" srcOrd="0" destOrd="0" presId="urn:microsoft.com/office/officeart/2005/8/layout/orgChart1"/>
    <dgm:cxn modelId="{EA3FF375-DB7B-4543-8488-EC42258B1091}" type="presParOf" srcId="{939D5036-BD7A-484F-8A15-511BB43E3D67}" destId="{6F7D771A-D26A-4618-9A2B-9B2150AC36AC}" srcOrd="1" destOrd="0" presId="urn:microsoft.com/office/officeart/2005/8/layout/orgChart1"/>
    <dgm:cxn modelId="{1E184C1A-F55C-4489-9B05-45CFA32593F4}" type="presParOf" srcId="{6F7D771A-D26A-4618-9A2B-9B2150AC36AC}" destId="{0C0AF5FA-F583-43ED-AFC4-2C20547AAC4C}" srcOrd="0" destOrd="0" presId="urn:microsoft.com/office/officeart/2005/8/layout/orgChart1"/>
    <dgm:cxn modelId="{B5FFC4F6-D711-444D-A755-5C20C878BD49}" type="presParOf" srcId="{0C0AF5FA-F583-43ED-AFC4-2C20547AAC4C}" destId="{E813BFC0-6050-45E6-A221-B81F4D61A453}" srcOrd="0" destOrd="0" presId="urn:microsoft.com/office/officeart/2005/8/layout/orgChart1"/>
    <dgm:cxn modelId="{21D9BA6F-FC82-4F09-86A9-54095C6A26DE}" type="presParOf" srcId="{0C0AF5FA-F583-43ED-AFC4-2C20547AAC4C}" destId="{3AC841B8-4D6F-4589-AFA0-1FDA20BC26B8}" srcOrd="1" destOrd="0" presId="urn:microsoft.com/office/officeart/2005/8/layout/orgChart1"/>
    <dgm:cxn modelId="{933277C0-324B-4294-A7F1-DA72C4C86AC5}" type="presParOf" srcId="{6F7D771A-D26A-4618-9A2B-9B2150AC36AC}" destId="{5F69F281-9A24-40E7-8095-B34B03304EA7}" srcOrd="1" destOrd="0" presId="urn:microsoft.com/office/officeart/2005/8/layout/orgChart1"/>
    <dgm:cxn modelId="{B6B5C655-8716-46A1-81CA-EA966BE5415F}" type="presParOf" srcId="{6F7D771A-D26A-4618-9A2B-9B2150AC36AC}" destId="{E0856A82-27B8-4072-A7DF-72D35CB26450}" srcOrd="2" destOrd="0" presId="urn:microsoft.com/office/officeart/2005/8/layout/orgChart1"/>
    <dgm:cxn modelId="{EECAE9EF-0AC4-46AC-A073-9B49939AD88C}" type="presParOf" srcId="{939D5036-BD7A-484F-8A15-511BB43E3D67}" destId="{6928BF5A-4221-44EA-9E16-EBB685D4DD0E}" srcOrd="2" destOrd="0" presId="urn:microsoft.com/office/officeart/2005/8/layout/orgChart1"/>
    <dgm:cxn modelId="{506AE64C-07B5-49DA-A0FA-1CB9B94B0EAD}" type="presParOf" srcId="{939D5036-BD7A-484F-8A15-511BB43E3D67}" destId="{A42852DE-8463-4F5F-8922-AFC65B2968A7}" srcOrd="3" destOrd="0" presId="urn:microsoft.com/office/officeart/2005/8/layout/orgChart1"/>
    <dgm:cxn modelId="{E90E6834-51AC-4FE6-9E9E-2FF976E2E583}" type="presParOf" srcId="{A42852DE-8463-4F5F-8922-AFC65B2968A7}" destId="{2E8F2922-4963-447C-BB2A-FEC35B95EA3E}" srcOrd="0" destOrd="0" presId="urn:microsoft.com/office/officeart/2005/8/layout/orgChart1"/>
    <dgm:cxn modelId="{4D570145-3E6C-42FD-99D4-C0A228AFA428}" type="presParOf" srcId="{2E8F2922-4963-447C-BB2A-FEC35B95EA3E}" destId="{A18AC584-8377-43B3-B629-1B5EB8C5563E}" srcOrd="0" destOrd="0" presId="urn:microsoft.com/office/officeart/2005/8/layout/orgChart1"/>
    <dgm:cxn modelId="{B822DC07-51B2-4142-8F1F-B48CB0DE0BA3}" type="presParOf" srcId="{2E8F2922-4963-447C-BB2A-FEC35B95EA3E}" destId="{AD50C96F-FB53-479E-A487-3A389279D333}" srcOrd="1" destOrd="0" presId="urn:microsoft.com/office/officeart/2005/8/layout/orgChart1"/>
    <dgm:cxn modelId="{26DA6EEE-F52E-4554-BAA0-35625914C3A3}" type="presParOf" srcId="{A42852DE-8463-4F5F-8922-AFC65B2968A7}" destId="{8BF188C7-AF05-4F56-B786-567DC457BE8F}" srcOrd="1" destOrd="0" presId="urn:microsoft.com/office/officeart/2005/8/layout/orgChart1"/>
    <dgm:cxn modelId="{8ADCE4E8-E960-4F32-8000-5001D9663D04}" type="presParOf" srcId="{A42852DE-8463-4F5F-8922-AFC65B2968A7}" destId="{A708E91F-5F78-4860-8BB8-3A76048C4251}" srcOrd="2" destOrd="0" presId="urn:microsoft.com/office/officeart/2005/8/layout/orgChart1"/>
    <dgm:cxn modelId="{844F2197-53B8-4D0C-BD98-A57567A16AB9}" type="presParOf" srcId="{939D5036-BD7A-484F-8A15-511BB43E3D67}" destId="{FF5BE1EF-A181-4A11-A8BF-067067DCDC93}" srcOrd="4" destOrd="0" presId="urn:microsoft.com/office/officeart/2005/8/layout/orgChart1"/>
    <dgm:cxn modelId="{7FB9D975-528E-4495-B6FB-6EDA16B8E75C}" type="presParOf" srcId="{939D5036-BD7A-484F-8A15-511BB43E3D67}" destId="{5835F53D-6E3A-48E2-8C7B-5D643A4D7CBD}" srcOrd="5" destOrd="0" presId="urn:microsoft.com/office/officeart/2005/8/layout/orgChart1"/>
    <dgm:cxn modelId="{7888BE0F-9321-4DA3-93C3-F65D26BB83A8}" type="presParOf" srcId="{5835F53D-6E3A-48E2-8C7B-5D643A4D7CBD}" destId="{F5DB29EC-18DA-4B70-827D-48B46154D93F}" srcOrd="0" destOrd="0" presId="urn:microsoft.com/office/officeart/2005/8/layout/orgChart1"/>
    <dgm:cxn modelId="{6FA46AAC-CE8F-4E52-BC5E-C2160D3D015F}" type="presParOf" srcId="{F5DB29EC-18DA-4B70-827D-48B46154D93F}" destId="{8004EDB2-F0A0-4184-A6D8-A882C9BD4E8B}" srcOrd="0" destOrd="0" presId="urn:microsoft.com/office/officeart/2005/8/layout/orgChart1"/>
    <dgm:cxn modelId="{44880E1C-BC44-4A79-8A15-6CE84CF9BDD5}" type="presParOf" srcId="{F5DB29EC-18DA-4B70-827D-48B46154D93F}" destId="{A226633F-D6DF-4E1A-B841-C0C357C701B0}" srcOrd="1" destOrd="0" presId="urn:microsoft.com/office/officeart/2005/8/layout/orgChart1"/>
    <dgm:cxn modelId="{BC5BA668-AFD7-447D-BD11-91C4E3D770CE}" type="presParOf" srcId="{5835F53D-6E3A-48E2-8C7B-5D643A4D7CBD}" destId="{E773647C-0DE1-4EAE-B0AD-98BE1DF982E9}" srcOrd="1" destOrd="0" presId="urn:microsoft.com/office/officeart/2005/8/layout/orgChart1"/>
    <dgm:cxn modelId="{86C044EA-839D-4528-BF58-3C9D3340D938}" type="presParOf" srcId="{5835F53D-6E3A-48E2-8C7B-5D643A4D7CBD}" destId="{AB7A0318-1893-48A4-AD2B-BDA04D597F64}" srcOrd="2" destOrd="0" presId="urn:microsoft.com/office/officeart/2005/8/layout/orgChart1"/>
    <dgm:cxn modelId="{794D8AF5-71AB-4017-B07B-C0F7AD0660E9}" type="presParOf" srcId="{939D5036-BD7A-484F-8A15-511BB43E3D67}" destId="{0F74180E-C259-4809-A301-1E54B487D7F1}" srcOrd="6" destOrd="0" presId="urn:microsoft.com/office/officeart/2005/8/layout/orgChart1"/>
    <dgm:cxn modelId="{C9E52EF9-3836-45D5-AC65-D5AAE044278E}" type="presParOf" srcId="{939D5036-BD7A-484F-8A15-511BB43E3D67}" destId="{1200BB52-4B61-4C63-9C44-5A4CDC590E1F}" srcOrd="7" destOrd="0" presId="urn:microsoft.com/office/officeart/2005/8/layout/orgChart1"/>
    <dgm:cxn modelId="{E28C58D2-7C13-4E1D-87E4-792DF451A94F}" type="presParOf" srcId="{1200BB52-4B61-4C63-9C44-5A4CDC590E1F}" destId="{6705A8DB-5957-43FE-8E4A-76CA2D49F7C1}" srcOrd="0" destOrd="0" presId="urn:microsoft.com/office/officeart/2005/8/layout/orgChart1"/>
    <dgm:cxn modelId="{B5C27D08-E58D-4F41-924F-C9BCD5B6125A}" type="presParOf" srcId="{6705A8DB-5957-43FE-8E4A-76CA2D49F7C1}" destId="{724BA459-EA78-48B3-87F9-8331DA99B430}" srcOrd="0" destOrd="0" presId="urn:microsoft.com/office/officeart/2005/8/layout/orgChart1"/>
    <dgm:cxn modelId="{62E07FD5-66EC-4E9E-899D-34FA6739231C}" type="presParOf" srcId="{6705A8DB-5957-43FE-8E4A-76CA2D49F7C1}" destId="{77D85017-3974-4D9C-821E-118A73003820}" srcOrd="1" destOrd="0" presId="urn:microsoft.com/office/officeart/2005/8/layout/orgChart1"/>
    <dgm:cxn modelId="{82140071-DD6A-4CFD-9887-A737E642B801}" type="presParOf" srcId="{1200BB52-4B61-4C63-9C44-5A4CDC590E1F}" destId="{6C1E0724-DD66-44AA-B7FC-39CFA404FB48}" srcOrd="1" destOrd="0" presId="urn:microsoft.com/office/officeart/2005/8/layout/orgChart1"/>
    <dgm:cxn modelId="{7EF422B4-A1C5-4BAC-9230-B85995C43CD1}" type="presParOf" srcId="{1200BB52-4B61-4C63-9C44-5A4CDC590E1F}" destId="{F1BE7B3B-B84E-4065-AA53-B95494C23847}" srcOrd="2" destOrd="0" presId="urn:microsoft.com/office/officeart/2005/8/layout/orgChart1"/>
    <dgm:cxn modelId="{A25DDE72-E7E0-4AE9-888A-6BA2371AABCD}" type="presParOf" srcId="{939D5036-BD7A-484F-8A15-511BB43E3D67}" destId="{CB15F556-B9B8-4002-88DB-35B10F0C6DD9}" srcOrd="8" destOrd="0" presId="urn:microsoft.com/office/officeart/2005/8/layout/orgChart1"/>
    <dgm:cxn modelId="{3DAC3B83-6A05-456A-92E3-5C3D3866A2DE}" type="presParOf" srcId="{939D5036-BD7A-484F-8A15-511BB43E3D67}" destId="{9FF5E52E-B192-4667-A933-BE8EA26823AC}" srcOrd="9" destOrd="0" presId="urn:microsoft.com/office/officeart/2005/8/layout/orgChart1"/>
    <dgm:cxn modelId="{1AC8FA91-1D31-456A-B9C2-B843FCC1620E}" type="presParOf" srcId="{9FF5E52E-B192-4667-A933-BE8EA26823AC}" destId="{1E2AB31F-FB2F-423E-B4A5-E0FEE1B974D7}" srcOrd="0" destOrd="0" presId="urn:microsoft.com/office/officeart/2005/8/layout/orgChart1"/>
    <dgm:cxn modelId="{C5320231-0BC7-4968-8BA1-AB3B7092D1F5}" type="presParOf" srcId="{1E2AB31F-FB2F-423E-B4A5-E0FEE1B974D7}" destId="{834EFC13-10F5-42F7-BCB3-5C9AB34E0827}" srcOrd="0" destOrd="0" presId="urn:microsoft.com/office/officeart/2005/8/layout/orgChart1"/>
    <dgm:cxn modelId="{7E86DF21-B2D0-42AA-9B66-2F82A0BBEB66}" type="presParOf" srcId="{1E2AB31F-FB2F-423E-B4A5-E0FEE1B974D7}" destId="{05F402D2-66EE-4DE5-BF69-F697929038AC}" srcOrd="1" destOrd="0" presId="urn:microsoft.com/office/officeart/2005/8/layout/orgChart1"/>
    <dgm:cxn modelId="{937B435B-EE6D-42C4-9A82-440D8D1EE3F1}" type="presParOf" srcId="{9FF5E52E-B192-4667-A933-BE8EA26823AC}" destId="{90352DF9-7958-44C2-8E6E-B0AD30BEEAF0}" srcOrd="1" destOrd="0" presId="urn:microsoft.com/office/officeart/2005/8/layout/orgChart1"/>
    <dgm:cxn modelId="{8F227CC0-F17F-4C05-B485-46950DD3B1F1}" type="presParOf" srcId="{9FF5E52E-B192-4667-A933-BE8EA26823AC}" destId="{BFA26308-28D7-4989-BA7F-87F5A292BA32}" srcOrd="2" destOrd="0" presId="urn:microsoft.com/office/officeart/2005/8/layout/orgChart1"/>
    <dgm:cxn modelId="{0C5F9AEA-CD59-4FBA-A3EF-21F09B18BC86}" type="presParOf" srcId="{939D5036-BD7A-484F-8A15-511BB43E3D67}" destId="{957030DE-4224-4A93-9ED7-37EBC6F05DF1}" srcOrd="10" destOrd="0" presId="urn:microsoft.com/office/officeart/2005/8/layout/orgChart1"/>
    <dgm:cxn modelId="{E9FB1152-F63F-40A5-914D-A696AE6E7A59}" type="presParOf" srcId="{939D5036-BD7A-484F-8A15-511BB43E3D67}" destId="{B2109CB7-0258-48C9-A907-31F50DED210F}" srcOrd="11" destOrd="0" presId="urn:microsoft.com/office/officeart/2005/8/layout/orgChart1"/>
    <dgm:cxn modelId="{EAED1DC4-E49B-4CDB-A64A-5B09E2A234C3}" type="presParOf" srcId="{B2109CB7-0258-48C9-A907-31F50DED210F}" destId="{F8E1A684-D175-4246-B1BF-1179439068FF}" srcOrd="0" destOrd="0" presId="urn:microsoft.com/office/officeart/2005/8/layout/orgChart1"/>
    <dgm:cxn modelId="{B119008E-7127-4D72-A342-A2E77B8FD90E}" type="presParOf" srcId="{F8E1A684-D175-4246-B1BF-1179439068FF}" destId="{7B9D03AE-A19A-4607-806B-FD585C7A14FD}" srcOrd="0" destOrd="0" presId="urn:microsoft.com/office/officeart/2005/8/layout/orgChart1"/>
    <dgm:cxn modelId="{F282EA72-F4C4-462D-A99F-579F91050B31}" type="presParOf" srcId="{F8E1A684-D175-4246-B1BF-1179439068FF}" destId="{74384E3F-8BA2-4802-962C-3343DC3FDD02}" srcOrd="1" destOrd="0" presId="urn:microsoft.com/office/officeart/2005/8/layout/orgChart1"/>
    <dgm:cxn modelId="{7BC549BC-8A28-417B-AAB7-7E9F87672184}" type="presParOf" srcId="{B2109CB7-0258-48C9-A907-31F50DED210F}" destId="{8D7509C1-BB06-4639-9863-73FE3F8DF08A}" srcOrd="1" destOrd="0" presId="urn:microsoft.com/office/officeart/2005/8/layout/orgChart1"/>
    <dgm:cxn modelId="{40DB43A4-8A9F-407D-8203-804D8730843D}" type="presParOf" srcId="{B2109CB7-0258-48C9-A907-31F50DED210F}" destId="{DF3E7113-F1DB-4ED3-A906-8AA503E4F3BD}" srcOrd="2" destOrd="0" presId="urn:microsoft.com/office/officeart/2005/8/layout/orgChart1"/>
    <dgm:cxn modelId="{CDB8575E-0E27-426E-87AD-9875A688CC1E}" type="presParOf" srcId="{939D5036-BD7A-484F-8A15-511BB43E3D67}" destId="{998BEA43-468D-40E5-BEC2-A074C4BFC8AA}" srcOrd="12" destOrd="0" presId="urn:microsoft.com/office/officeart/2005/8/layout/orgChart1"/>
    <dgm:cxn modelId="{3599B9FB-65F1-42E1-9AE8-4F99F2504C22}" type="presParOf" srcId="{939D5036-BD7A-484F-8A15-511BB43E3D67}" destId="{DAB04C2B-FEE7-4E5F-8F2F-F9C200B007DE}" srcOrd="13" destOrd="0" presId="urn:microsoft.com/office/officeart/2005/8/layout/orgChart1"/>
    <dgm:cxn modelId="{926616CA-A60B-4EA1-8031-9858837BCDC8}" type="presParOf" srcId="{DAB04C2B-FEE7-4E5F-8F2F-F9C200B007DE}" destId="{FA010042-CD3E-4BFC-9D06-251127D5227B}" srcOrd="0" destOrd="0" presId="urn:microsoft.com/office/officeart/2005/8/layout/orgChart1"/>
    <dgm:cxn modelId="{AC390A03-EB3A-4991-9C50-1649BA036884}" type="presParOf" srcId="{FA010042-CD3E-4BFC-9D06-251127D5227B}" destId="{8933BE8E-4B08-4ED0-BF72-EA38BCADE671}" srcOrd="0" destOrd="0" presId="urn:microsoft.com/office/officeart/2005/8/layout/orgChart1"/>
    <dgm:cxn modelId="{8A29961B-54A7-49CC-8665-9702D2145376}" type="presParOf" srcId="{FA010042-CD3E-4BFC-9D06-251127D5227B}" destId="{DCFD4983-A104-4145-9199-9D678DF2FDB0}" srcOrd="1" destOrd="0" presId="urn:microsoft.com/office/officeart/2005/8/layout/orgChart1"/>
    <dgm:cxn modelId="{0E595915-21B3-4F34-868F-F6A30F48061E}" type="presParOf" srcId="{DAB04C2B-FEE7-4E5F-8F2F-F9C200B007DE}" destId="{6C4A9C65-770D-4808-A193-EFE5FFF49C31}" srcOrd="1" destOrd="0" presId="urn:microsoft.com/office/officeart/2005/8/layout/orgChart1"/>
    <dgm:cxn modelId="{416FC85B-4D89-4729-AADB-C90A0D2162C6}" type="presParOf" srcId="{DAB04C2B-FEE7-4E5F-8F2F-F9C200B007DE}" destId="{E0CCDAA5-DB17-4988-A2ED-CF0929B83948}" srcOrd="2" destOrd="0" presId="urn:microsoft.com/office/officeart/2005/8/layout/orgChart1"/>
    <dgm:cxn modelId="{FA5C6E7B-8541-4363-92FD-C6CE88A2A46C}" type="presParOf" srcId="{939D5036-BD7A-484F-8A15-511BB43E3D67}" destId="{DFEECDC4-4BFC-4C0B-B31E-07BE87E6BD7E}" srcOrd="14" destOrd="0" presId="urn:microsoft.com/office/officeart/2005/8/layout/orgChart1"/>
    <dgm:cxn modelId="{766651D9-8B9E-476F-AC02-04F122DCF065}" type="presParOf" srcId="{939D5036-BD7A-484F-8A15-511BB43E3D67}" destId="{C40F9633-9A06-4500-84B8-A4F362FDD555}" srcOrd="15" destOrd="0" presId="urn:microsoft.com/office/officeart/2005/8/layout/orgChart1"/>
    <dgm:cxn modelId="{7C25909B-A281-4409-A51B-D458C0791EC4}" type="presParOf" srcId="{C40F9633-9A06-4500-84B8-A4F362FDD555}" destId="{0B858417-721B-461E-8B46-71E3AB820114}" srcOrd="0" destOrd="0" presId="urn:microsoft.com/office/officeart/2005/8/layout/orgChart1"/>
    <dgm:cxn modelId="{BE8D4083-4AD8-4D16-BA6C-C568742B7D27}" type="presParOf" srcId="{0B858417-721B-461E-8B46-71E3AB820114}" destId="{9D6FEABB-CBAF-4B89-A7F3-58FE73A8EE57}" srcOrd="0" destOrd="0" presId="urn:microsoft.com/office/officeart/2005/8/layout/orgChart1"/>
    <dgm:cxn modelId="{C1618FBC-9616-4140-AC69-6C7E22D89401}" type="presParOf" srcId="{0B858417-721B-461E-8B46-71E3AB820114}" destId="{85B22DE2-1165-4201-83BA-A97D79F810E7}" srcOrd="1" destOrd="0" presId="urn:microsoft.com/office/officeart/2005/8/layout/orgChart1"/>
    <dgm:cxn modelId="{7DBEA2C6-B0FE-48CD-8EE2-2E4A951BCFDB}" type="presParOf" srcId="{C40F9633-9A06-4500-84B8-A4F362FDD555}" destId="{1F709C1B-CEFB-46D9-9F42-C6D2B06ED71E}" srcOrd="1" destOrd="0" presId="urn:microsoft.com/office/officeart/2005/8/layout/orgChart1"/>
    <dgm:cxn modelId="{9F2EC512-E139-4556-AEE3-1466435E499F}" type="presParOf" srcId="{C40F9633-9A06-4500-84B8-A4F362FDD555}" destId="{8E773718-B594-4FC8-8751-A6187DBAF8D9}" srcOrd="2" destOrd="0" presId="urn:microsoft.com/office/officeart/2005/8/layout/orgChart1"/>
    <dgm:cxn modelId="{96876D63-40F3-48AA-B6D6-D8A24E07607A}" type="presParOf" srcId="{939D5036-BD7A-484F-8A15-511BB43E3D67}" destId="{888FB6EA-F7C8-42DD-BA30-161DACEA8326}" srcOrd="16" destOrd="0" presId="urn:microsoft.com/office/officeart/2005/8/layout/orgChart1"/>
    <dgm:cxn modelId="{75638335-9536-4E3B-BCA5-B1EE620879F5}" type="presParOf" srcId="{939D5036-BD7A-484F-8A15-511BB43E3D67}" destId="{DC1CC2C8-AED8-47A5-A202-8836F48F2E1E}" srcOrd="17" destOrd="0" presId="urn:microsoft.com/office/officeart/2005/8/layout/orgChart1"/>
    <dgm:cxn modelId="{51947545-86C0-41D0-9CA5-75A3C858AB7D}" type="presParOf" srcId="{DC1CC2C8-AED8-47A5-A202-8836F48F2E1E}" destId="{50DA72D4-B4C2-47C0-87B4-44E6984E46D0}" srcOrd="0" destOrd="0" presId="urn:microsoft.com/office/officeart/2005/8/layout/orgChart1"/>
    <dgm:cxn modelId="{41838307-F516-4966-882E-2961B48A2F65}" type="presParOf" srcId="{50DA72D4-B4C2-47C0-87B4-44E6984E46D0}" destId="{245BC83C-5DD1-4C6C-87DF-5A39AC6B3539}" srcOrd="0" destOrd="0" presId="urn:microsoft.com/office/officeart/2005/8/layout/orgChart1"/>
    <dgm:cxn modelId="{F0A3DDC4-43F3-44F4-9036-CBD59C5E38E8}" type="presParOf" srcId="{50DA72D4-B4C2-47C0-87B4-44E6984E46D0}" destId="{2FA62A05-7F8F-452C-846F-0BE0F3A30A5A}" srcOrd="1" destOrd="0" presId="urn:microsoft.com/office/officeart/2005/8/layout/orgChart1"/>
    <dgm:cxn modelId="{B9F6C027-0AC1-4BB4-B490-C58128598509}" type="presParOf" srcId="{DC1CC2C8-AED8-47A5-A202-8836F48F2E1E}" destId="{191A009F-A26F-40B3-82D5-62878BC934B6}" srcOrd="1" destOrd="0" presId="urn:microsoft.com/office/officeart/2005/8/layout/orgChart1"/>
    <dgm:cxn modelId="{67261B9E-3AFD-49C6-8642-F48905F9127A}" type="presParOf" srcId="{DC1CC2C8-AED8-47A5-A202-8836F48F2E1E}" destId="{FB5DEC5A-B55F-4B0F-9EB3-FE3849573313}" srcOrd="2" destOrd="0" presId="urn:microsoft.com/office/officeart/2005/8/layout/orgChart1"/>
    <dgm:cxn modelId="{06FDE408-6641-40CE-8838-18A56F416CB4}" type="presParOf" srcId="{939D5036-BD7A-484F-8A15-511BB43E3D67}" destId="{97D6340C-B93F-44B4-8E5C-C23FBFDCE05A}" srcOrd="18" destOrd="0" presId="urn:microsoft.com/office/officeart/2005/8/layout/orgChart1"/>
    <dgm:cxn modelId="{CE7E8071-26F8-4E16-B914-CB81BA05B36D}" type="presParOf" srcId="{939D5036-BD7A-484F-8A15-511BB43E3D67}" destId="{B39E61F7-8B71-469E-9EFB-9B044EE695CE}" srcOrd="19" destOrd="0" presId="urn:microsoft.com/office/officeart/2005/8/layout/orgChart1"/>
    <dgm:cxn modelId="{9466022B-7178-4B9A-940E-3D7DE8CAE570}" type="presParOf" srcId="{B39E61F7-8B71-469E-9EFB-9B044EE695CE}" destId="{21508529-9139-45B7-9D7F-791CC8A6C591}" srcOrd="0" destOrd="0" presId="urn:microsoft.com/office/officeart/2005/8/layout/orgChart1"/>
    <dgm:cxn modelId="{0AF73D91-C2C8-4907-907E-E154364CD352}" type="presParOf" srcId="{21508529-9139-45B7-9D7F-791CC8A6C591}" destId="{AE56FB60-34F0-4FC7-A4D0-456114733D6B}" srcOrd="0" destOrd="0" presId="urn:microsoft.com/office/officeart/2005/8/layout/orgChart1"/>
    <dgm:cxn modelId="{D697A670-DC5A-476C-A5FA-06764697949C}" type="presParOf" srcId="{21508529-9139-45B7-9D7F-791CC8A6C591}" destId="{CE17A341-5AB0-4100-B9FD-DB47ADE6D2D0}" srcOrd="1" destOrd="0" presId="urn:microsoft.com/office/officeart/2005/8/layout/orgChart1"/>
    <dgm:cxn modelId="{3D7C0882-CABE-4B80-ABDC-96B3DB424FCD}" type="presParOf" srcId="{B39E61F7-8B71-469E-9EFB-9B044EE695CE}" destId="{269E0765-06B9-42FE-BEA6-6BDB58C6E889}" srcOrd="1" destOrd="0" presId="urn:microsoft.com/office/officeart/2005/8/layout/orgChart1"/>
    <dgm:cxn modelId="{84DD6181-C793-4871-A572-0F528D31FC68}" type="presParOf" srcId="{B39E61F7-8B71-469E-9EFB-9B044EE695CE}" destId="{B0EDA5C7-AECD-4301-8D35-F9BBAD9FD774}" srcOrd="2" destOrd="0" presId="urn:microsoft.com/office/officeart/2005/8/layout/orgChart1"/>
    <dgm:cxn modelId="{65EF55DE-BCBD-4D51-B2D0-0580409B7F9D}" type="presParOf" srcId="{939D5036-BD7A-484F-8A15-511BB43E3D67}" destId="{EC824C72-C011-4EF1-BAF1-660088AB810A}" srcOrd="20" destOrd="0" presId="urn:microsoft.com/office/officeart/2005/8/layout/orgChart1"/>
    <dgm:cxn modelId="{F4EE7978-CB48-46F0-8ECF-4979ACCB9E65}" type="presParOf" srcId="{939D5036-BD7A-484F-8A15-511BB43E3D67}" destId="{387EF7A7-6BF9-47BD-B7A7-8C98056AEF68}" srcOrd="21" destOrd="0" presId="urn:microsoft.com/office/officeart/2005/8/layout/orgChart1"/>
    <dgm:cxn modelId="{AF2F1D07-2A1F-44A1-97A1-C80B5AD238CA}" type="presParOf" srcId="{387EF7A7-6BF9-47BD-B7A7-8C98056AEF68}" destId="{4B47818B-9E5B-4781-AA49-2BCE8ECCF9A9}" srcOrd="0" destOrd="0" presId="urn:microsoft.com/office/officeart/2005/8/layout/orgChart1"/>
    <dgm:cxn modelId="{B0A8EFED-8169-4823-AF33-F3E4431A1E3D}" type="presParOf" srcId="{4B47818B-9E5B-4781-AA49-2BCE8ECCF9A9}" destId="{867129DD-2E32-41E9-BDF4-1E1D3D01CAC3}" srcOrd="0" destOrd="0" presId="urn:microsoft.com/office/officeart/2005/8/layout/orgChart1"/>
    <dgm:cxn modelId="{448AACD6-C53F-4123-A28E-C503A2B4F45A}" type="presParOf" srcId="{4B47818B-9E5B-4781-AA49-2BCE8ECCF9A9}" destId="{19E99924-49D7-458A-AB40-E10AB9F183B9}" srcOrd="1" destOrd="0" presId="urn:microsoft.com/office/officeart/2005/8/layout/orgChart1"/>
    <dgm:cxn modelId="{BBD167CD-DEE6-49BE-AAEF-2458B3AF2623}" type="presParOf" srcId="{387EF7A7-6BF9-47BD-B7A7-8C98056AEF68}" destId="{11BA1FFB-FAEF-4E17-B705-026F8CF48305}" srcOrd="1" destOrd="0" presId="urn:microsoft.com/office/officeart/2005/8/layout/orgChart1"/>
    <dgm:cxn modelId="{78BECE23-B8A3-4A09-951A-6E0A0D731269}" type="presParOf" srcId="{387EF7A7-6BF9-47BD-B7A7-8C98056AEF68}" destId="{E7AD9C44-F061-4BDF-AB72-493D407ED15D}" srcOrd="2" destOrd="0" presId="urn:microsoft.com/office/officeart/2005/8/layout/orgChart1"/>
    <dgm:cxn modelId="{83E686DC-F462-4831-9D77-DCB66D030A56}" type="presParOf" srcId="{939D5036-BD7A-484F-8A15-511BB43E3D67}" destId="{2CA24905-7D21-4905-83DF-FC5ABCF1E10C}" srcOrd="22" destOrd="0" presId="urn:microsoft.com/office/officeart/2005/8/layout/orgChart1"/>
    <dgm:cxn modelId="{01E3C328-BACE-4CB6-8878-D7B93AD91E85}" type="presParOf" srcId="{939D5036-BD7A-484F-8A15-511BB43E3D67}" destId="{4CFE7D58-AEAA-4166-805A-22C911DFC86C}" srcOrd="23" destOrd="0" presId="urn:microsoft.com/office/officeart/2005/8/layout/orgChart1"/>
    <dgm:cxn modelId="{0A56EB6A-0B0C-496F-BC30-E8BBB64ED9E0}" type="presParOf" srcId="{4CFE7D58-AEAA-4166-805A-22C911DFC86C}" destId="{76FBC7BF-C11E-493F-8AF8-2DD841657E91}" srcOrd="0" destOrd="0" presId="urn:microsoft.com/office/officeart/2005/8/layout/orgChart1"/>
    <dgm:cxn modelId="{770B29AB-3423-419F-AEC6-C3F0037E3E2A}" type="presParOf" srcId="{76FBC7BF-C11E-493F-8AF8-2DD841657E91}" destId="{3717001D-79FC-4D80-B94C-04428FC25293}" srcOrd="0" destOrd="0" presId="urn:microsoft.com/office/officeart/2005/8/layout/orgChart1"/>
    <dgm:cxn modelId="{93A43DD9-1C8F-40FD-A719-CD8C0DCEEC66}" type="presParOf" srcId="{76FBC7BF-C11E-493F-8AF8-2DD841657E91}" destId="{F205D37C-7860-43A6-9361-0B4E7C7AC698}" srcOrd="1" destOrd="0" presId="urn:microsoft.com/office/officeart/2005/8/layout/orgChart1"/>
    <dgm:cxn modelId="{73434D95-3144-4406-A1E7-6CFD05CEE420}" type="presParOf" srcId="{4CFE7D58-AEAA-4166-805A-22C911DFC86C}" destId="{420CC74E-EF56-4FC3-AF5A-DA2A2A3E382C}" srcOrd="1" destOrd="0" presId="urn:microsoft.com/office/officeart/2005/8/layout/orgChart1"/>
    <dgm:cxn modelId="{361910FF-729F-4E6B-8BB1-41AC82BB5463}" type="presParOf" srcId="{4CFE7D58-AEAA-4166-805A-22C911DFC86C}" destId="{AEC0D84B-C153-4F2E-8D21-7CC4705DD619}" srcOrd="2" destOrd="0" presId="urn:microsoft.com/office/officeart/2005/8/layout/orgChart1"/>
    <dgm:cxn modelId="{6444046E-F046-47AE-A398-7AB81C561429}" type="presParOf" srcId="{820A6F15-777A-4756-BEA1-5789494D8F6A}" destId="{4C1CA503-AC7A-4773-ADDA-19B0A33FDEEF}" srcOrd="2" destOrd="0" presId="urn:microsoft.com/office/officeart/2005/8/layout/orgChart1"/>
    <dgm:cxn modelId="{64B2CF63-025F-4E80-84A4-7A9F076F5764}" type="presParOf" srcId="{ADBC725B-9C26-43AF-889A-1E7FA8905AEC}" destId="{24A97060-11CB-49F4-9339-669D8AA69D1E}" srcOrd="2" destOrd="0" presId="urn:microsoft.com/office/officeart/2005/8/layout/orgChart1"/>
    <dgm:cxn modelId="{8558B9AC-63BA-4E04-B6E9-D34AC97B636F}" type="presParOf" srcId="{ADBC725B-9C26-43AF-889A-1E7FA8905AEC}" destId="{08A0E42F-99B9-41BF-95DD-E1922B2E3E48}" srcOrd="3" destOrd="0" presId="urn:microsoft.com/office/officeart/2005/8/layout/orgChart1"/>
    <dgm:cxn modelId="{90D13BB1-450F-4F3C-9227-57984E20DBD0}" type="presParOf" srcId="{08A0E42F-99B9-41BF-95DD-E1922B2E3E48}" destId="{BAA0C6D9-BF47-4148-8550-DB0B4664EE10}" srcOrd="0" destOrd="0" presId="urn:microsoft.com/office/officeart/2005/8/layout/orgChart1"/>
    <dgm:cxn modelId="{89CB2593-5EC6-4071-8486-A396FEF84192}" type="presParOf" srcId="{BAA0C6D9-BF47-4148-8550-DB0B4664EE10}" destId="{5DB9BB85-7001-4FB0-A97C-A81A649BF3FB}" srcOrd="0" destOrd="0" presId="urn:microsoft.com/office/officeart/2005/8/layout/orgChart1"/>
    <dgm:cxn modelId="{373FCBE0-C05B-4FB6-A6F1-DD6876C2A42E}" type="presParOf" srcId="{BAA0C6D9-BF47-4148-8550-DB0B4664EE10}" destId="{D8EC20AB-73B8-47DD-A57F-76605B7DD5DC}" srcOrd="1" destOrd="0" presId="urn:microsoft.com/office/officeart/2005/8/layout/orgChart1"/>
    <dgm:cxn modelId="{0AB4927F-5DEC-4829-BC70-C95DC96A5E4E}" type="presParOf" srcId="{08A0E42F-99B9-41BF-95DD-E1922B2E3E48}" destId="{FE6CF12F-7667-45FC-9685-1F53BA1ABD4E}" srcOrd="1" destOrd="0" presId="urn:microsoft.com/office/officeart/2005/8/layout/orgChart1"/>
    <dgm:cxn modelId="{331933A5-1C0B-4EEE-966B-B1F4CA35D398}" type="presParOf" srcId="{FE6CF12F-7667-45FC-9685-1F53BA1ABD4E}" destId="{93AAF715-7D63-4DC6-B6CE-B0AFC1A894E6}" srcOrd="0" destOrd="0" presId="urn:microsoft.com/office/officeart/2005/8/layout/orgChart1"/>
    <dgm:cxn modelId="{5585300E-C6A3-4636-B96B-C6C03DC501C6}" type="presParOf" srcId="{FE6CF12F-7667-45FC-9685-1F53BA1ABD4E}" destId="{09EEBCDE-AD43-4634-85AF-4DB4C1A6DA2B}" srcOrd="1" destOrd="0" presId="urn:microsoft.com/office/officeart/2005/8/layout/orgChart1"/>
    <dgm:cxn modelId="{A9193C1A-84A9-44A7-832E-7D43BABC400E}" type="presParOf" srcId="{09EEBCDE-AD43-4634-85AF-4DB4C1A6DA2B}" destId="{41915A9A-694A-47F8-842F-1259AA6C4525}" srcOrd="0" destOrd="0" presId="urn:microsoft.com/office/officeart/2005/8/layout/orgChart1"/>
    <dgm:cxn modelId="{BDBC2E35-B7CC-4C7D-BF8A-41E0FAFC03B9}" type="presParOf" srcId="{41915A9A-694A-47F8-842F-1259AA6C4525}" destId="{F9D22A75-99FA-4CA0-A182-6D5B484E95A1}" srcOrd="0" destOrd="0" presId="urn:microsoft.com/office/officeart/2005/8/layout/orgChart1"/>
    <dgm:cxn modelId="{E350B3C9-4332-4202-B5E2-2CAC1C958CF9}" type="presParOf" srcId="{41915A9A-694A-47F8-842F-1259AA6C4525}" destId="{8824817E-A4F2-434E-BF8E-4F6D067B8D30}" srcOrd="1" destOrd="0" presId="urn:microsoft.com/office/officeart/2005/8/layout/orgChart1"/>
    <dgm:cxn modelId="{7FA5181E-3130-4535-A14A-B340B0CB2909}" type="presParOf" srcId="{09EEBCDE-AD43-4634-85AF-4DB4C1A6DA2B}" destId="{F82DD495-928D-4252-9793-C085C4A7BBE7}" srcOrd="1" destOrd="0" presId="urn:microsoft.com/office/officeart/2005/8/layout/orgChart1"/>
    <dgm:cxn modelId="{C42F01FE-3637-4409-BDA7-43E2C5F395C1}" type="presParOf" srcId="{09EEBCDE-AD43-4634-85AF-4DB4C1A6DA2B}" destId="{EAB0C06F-88D3-4C38-92A3-1DE28F8F7321}" srcOrd="2" destOrd="0" presId="urn:microsoft.com/office/officeart/2005/8/layout/orgChart1"/>
    <dgm:cxn modelId="{2A675877-9EF1-4454-A2F7-9907B726D2C2}" type="presParOf" srcId="{FE6CF12F-7667-45FC-9685-1F53BA1ABD4E}" destId="{172D17A3-ED87-4B65-9F6C-B538061D1389}" srcOrd="2" destOrd="0" presId="urn:microsoft.com/office/officeart/2005/8/layout/orgChart1"/>
    <dgm:cxn modelId="{E0C5514D-112B-47C8-97CD-F25BC0250875}" type="presParOf" srcId="{FE6CF12F-7667-45FC-9685-1F53BA1ABD4E}" destId="{EBF72740-394C-4585-BDC9-3AE74CE73C49}" srcOrd="3" destOrd="0" presId="urn:microsoft.com/office/officeart/2005/8/layout/orgChart1"/>
    <dgm:cxn modelId="{C9AFDBB7-F6F3-44AF-86B1-4A7B92E4068A}" type="presParOf" srcId="{EBF72740-394C-4585-BDC9-3AE74CE73C49}" destId="{4B6828ED-0CDE-4B98-AC2D-458A4C0470E9}" srcOrd="0" destOrd="0" presId="urn:microsoft.com/office/officeart/2005/8/layout/orgChart1"/>
    <dgm:cxn modelId="{27868527-2AAF-4E11-85E3-4A0E8617A237}" type="presParOf" srcId="{4B6828ED-0CDE-4B98-AC2D-458A4C0470E9}" destId="{9B730D2B-A87B-4C14-851B-C0FF5651CE6D}" srcOrd="0" destOrd="0" presId="urn:microsoft.com/office/officeart/2005/8/layout/orgChart1"/>
    <dgm:cxn modelId="{422F89EE-D12F-42CC-9D35-42CAFEB25123}" type="presParOf" srcId="{4B6828ED-0CDE-4B98-AC2D-458A4C0470E9}" destId="{7F5BFD6C-2321-49F4-9EB6-21AD1C8E7B6B}" srcOrd="1" destOrd="0" presId="urn:microsoft.com/office/officeart/2005/8/layout/orgChart1"/>
    <dgm:cxn modelId="{F84F1905-91F8-4E78-AD63-0CB8AAF5980F}" type="presParOf" srcId="{EBF72740-394C-4585-BDC9-3AE74CE73C49}" destId="{97F35213-77F0-4022-A82A-46DF0E78B993}" srcOrd="1" destOrd="0" presId="urn:microsoft.com/office/officeart/2005/8/layout/orgChart1"/>
    <dgm:cxn modelId="{FB819148-1116-4B1C-806B-F338DD0CB623}" type="presParOf" srcId="{EBF72740-394C-4585-BDC9-3AE74CE73C49}" destId="{0E8F9105-67A3-4FC5-AB63-A97FED31ABF4}" srcOrd="2" destOrd="0" presId="urn:microsoft.com/office/officeart/2005/8/layout/orgChart1"/>
    <dgm:cxn modelId="{2E95431B-DE5B-4C9B-8AF9-16FBCA464FE5}" type="presParOf" srcId="{FE6CF12F-7667-45FC-9685-1F53BA1ABD4E}" destId="{84462F10-ADE6-4ACD-99D7-7782A3A58318}" srcOrd="4" destOrd="0" presId="urn:microsoft.com/office/officeart/2005/8/layout/orgChart1"/>
    <dgm:cxn modelId="{857635FB-343A-459C-89F7-A9DF2F13724A}" type="presParOf" srcId="{FE6CF12F-7667-45FC-9685-1F53BA1ABD4E}" destId="{47C9F785-E58E-430E-B3B3-601DD704BAD1}" srcOrd="5" destOrd="0" presId="urn:microsoft.com/office/officeart/2005/8/layout/orgChart1"/>
    <dgm:cxn modelId="{D8BAC953-770C-44F3-9D39-F100613986C5}" type="presParOf" srcId="{47C9F785-E58E-430E-B3B3-601DD704BAD1}" destId="{116904C4-4CC3-45F5-84E2-32F0A7DF75A4}" srcOrd="0" destOrd="0" presId="urn:microsoft.com/office/officeart/2005/8/layout/orgChart1"/>
    <dgm:cxn modelId="{6F22E59C-E866-4128-A865-202561BC3F37}" type="presParOf" srcId="{116904C4-4CC3-45F5-84E2-32F0A7DF75A4}" destId="{05016A98-3A56-4585-A8D1-8AB52ACE973B}" srcOrd="0" destOrd="0" presId="urn:microsoft.com/office/officeart/2005/8/layout/orgChart1"/>
    <dgm:cxn modelId="{C2D91598-0455-4F7C-B86B-191F356CF201}" type="presParOf" srcId="{116904C4-4CC3-45F5-84E2-32F0A7DF75A4}" destId="{55BB19AF-7B8D-4065-8CA1-37ED59A22267}" srcOrd="1" destOrd="0" presId="urn:microsoft.com/office/officeart/2005/8/layout/orgChart1"/>
    <dgm:cxn modelId="{0D76BA19-67BB-4155-B325-F8A01B5C19B4}" type="presParOf" srcId="{47C9F785-E58E-430E-B3B3-601DD704BAD1}" destId="{32637A6F-D4CA-4A16-82C2-24BED3A7A2E4}" srcOrd="1" destOrd="0" presId="urn:microsoft.com/office/officeart/2005/8/layout/orgChart1"/>
    <dgm:cxn modelId="{7083CFD9-F47C-4209-A11D-4C96C53E4DC8}" type="presParOf" srcId="{47C9F785-E58E-430E-B3B3-601DD704BAD1}" destId="{E3FD5641-A96A-49BF-A3C5-E75DCF2BE134}" srcOrd="2" destOrd="0" presId="urn:microsoft.com/office/officeart/2005/8/layout/orgChart1"/>
    <dgm:cxn modelId="{E2419162-99B8-4541-9F47-A2AA2889AF21}" type="presParOf" srcId="{FE6CF12F-7667-45FC-9685-1F53BA1ABD4E}" destId="{8498A83B-EBCF-4E15-AB56-4FD0D1727BAD}" srcOrd="6" destOrd="0" presId="urn:microsoft.com/office/officeart/2005/8/layout/orgChart1"/>
    <dgm:cxn modelId="{5EA08DCC-2D93-4C96-A53D-972DD5DCC021}" type="presParOf" srcId="{FE6CF12F-7667-45FC-9685-1F53BA1ABD4E}" destId="{3A76F610-A5F0-487B-9E65-8ADD62637C14}" srcOrd="7" destOrd="0" presId="urn:microsoft.com/office/officeart/2005/8/layout/orgChart1"/>
    <dgm:cxn modelId="{33F0B158-18F2-4D77-B254-BE7436707274}" type="presParOf" srcId="{3A76F610-A5F0-487B-9E65-8ADD62637C14}" destId="{BF5A98E9-90D8-40B1-8E5C-DDFBAB616A1B}" srcOrd="0" destOrd="0" presId="urn:microsoft.com/office/officeart/2005/8/layout/orgChart1"/>
    <dgm:cxn modelId="{9C3F69CD-FF21-485E-A39C-B0D156A1933E}" type="presParOf" srcId="{BF5A98E9-90D8-40B1-8E5C-DDFBAB616A1B}" destId="{3244C538-25F6-45C8-9578-BE31CE4C0DCB}" srcOrd="0" destOrd="0" presId="urn:microsoft.com/office/officeart/2005/8/layout/orgChart1"/>
    <dgm:cxn modelId="{497F4CE6-CB9F-4574-9B38-116ED5398B5D}" type="presParOf" srcId="{BF5A98E9-90D8-40B1-8E5C-DDFBAB616A1B}" destId="{1F7D5A6D-3A48-4939-91A4-4652944B1362}" srcOrd="1" destOrd="0" presId="urn:microsoft.com/office/officeart/2005/8/layout/orgChart1"/>
    <dgm:cxn modelId="{D2BB3DC6-A5AA-4542-AA84-CAF44B9E1554}" type="presParOf" srcId="{3A76F610-A5F0-487B-9E65-8ADD62637C14}" destId="{8C749BBC-38A5-46AC-AF06-FE2ACDB89AB5}" srcOrd="1" destOrd="0" presId="urn:microsoft.com/office/officeart/2005/8/layout/orgChart1"/>
    <dgm:cxn modelId="{3896000E-58B4-4CAC-A1BB-B3AC028CAAEE}" type="presParOf" srcId="{3A76F610-A5F0-487B-9E65-8ADD62637C14}" destId="{DB9B2458-BA90-40C7-A1F7-F4CF35216DEF}" srcOrd="2" destOrd="0" presId="urn:microsoft.com/office/officeart/2005/8/layout/orgChart1"/>
    <dgm:cxn modelId="{E337C5D4-09C0-43E8-AE95-0F3D27D98876}" type="presParOf" srcId="{08A0E42F-99B9-41BF-95DD-E1922B2E3E48}" destId="{1EBCC32B-BC2D-4729-A6A0-7F307207AF1D}" srcOrd="2" destOrd="0" presId="urn:microsoft.com/office/officeart/2005/8/layout/orgChart1"/>
    <dgm:cxn modelId="{DD0DCC4C-FE65-4FFA-8035-5540640EE363}" type="presParOf" srcId="{ADBC725B-9C26-43AF-889A-1E7FA8905AEC}" destId="{E3CA50DF-3FBC-4FF7-9CBC-D79EF78DEE91}" srcOrd="4" destOrd="0" presId="urn:microsoft.com/office/officeart/2005/8/layout/orgChart1"/>
    <dgm:cxn modelId="{B1001140-5DDF-4A83-B68E-27851CC068EF}" type="presParOf" srcId="{ADBC725B-9C26-43AF-889A-1E7FA8905AEC}" destId="{73D4561C-9B47-4038-A372-01B550BA6BE3}" srcOrd="5" destOrd="0" presId="urn:microsoft.com/office/officeart/2005/8/layout/orgChart1"/>
    <dgm:cxn modelId="{87888BC3-E673-4475-81CB-9C17D01FB23E}" type="presParOf" srcId="{73D4561C-9B47-4038-A372-01B550BA6BE3}" destId="{08197373-BE37-42A0-B0E1-2B05201BBD81}" srcOrd="0" destOrd="0" presId="urn:microsoft.com/office/officeart/2005/8/layout/orgChart1"/>
    <dgm:cxn modelId="{6A03851C-6C52-4237-A083-9202F1D004A8}" type="presParOf" srcId="{08197373-BE37-42A0-B0E1-2B05201BBD81}" destId="{8862B77F-B2B8-49CD-A2BD-1D0A71E1988C}" srcOrd="0" destOrd="0" presId="urn:microsoft.com/office/officeart/2005/8/layout/orgChart1"/>
    <dgm:cxn modelId="{B1034F6D-ED4D-4112-86A1-D5A2C553E1BB}" type="presParOf" srcId="{08197373-BE37-42A0-B0E1-2B05201BBD81}" destId="{B9425400-E199-4D47-9606-010ED1ADBF69}" srcOrd="1" destOrd="0" presId="urn:microsoft.com/office/officeart/2005/8/layout/orgChart1"/>
    <dgm:cxn modelId="{BFF39137-FDC8-4F0C-AA60-13FE793E9ABC}" type="presParOf" srcId="{73D4561C-9B47-4038-A372-01B550BA6BE3}" destId="{28D11AEE-0833-4D90-9C85-1E43C62B2066}" srcOrd="1" destOrd="0" presId="urn:microsoft.com/office/officeart/2005/8/layout/orgChart1"/>
    <dgm:cxn modelId="{3F56EC31-2CD6-48F3-A677-4ABCDB4736C4}" type="presParOf" srcId="{28D11AEE-0833-4D90-9C85-1E43C62B2066}" destId="{22A76869-2DFB-482C-9371-E7A946AA82D7}" srcOrd="0" destOrd="0" presId="urn:microsoft.com/office/officeart/2005/8/layout/orgChart1"/>
    <dgm:cxn modelId="{3EF9DB76-5725-4A69-AC4D-FC2326437B97}" type="presParOf" srcId="{28D11AEE-0833-4D90-9C85-1E43C62B2066}" destId="{DEEB1E2F-2D23-4DDC-B95F-8BF0AA781962}" srcOrd="1" destOrd="0" presId="urn:microsoft.com/office/officeart/2005/8/layout/orgChart1"/>
    <dgm:cxn modelId="{42D76C2C-7F9D-41E5-91EE-01C745F39DF3}" type="presParOf" srcId="{DEEB1E2F-2D23-4DDC-B95F-8BF0AA781962}" destId="{1C4396E4-ADDD-407A-AB3D-5CCC1921E71C}" srcOrd="0" destOrd="0" presId="urn:microsoft.com/office/officeart/2005/8/layout/orgChart1"/>
    <dgm:cxn modelId="{E5BDC983-37C3-418D-8391-27840D0D8848}" type="presParOf" srcId="{1C4396E4-ADDD-407A-AB3D-5CCC1921E71C}" destId="{ACE79B64-B829-4157-A332-E159AC407D54}" srcOrd="0" destOrd="0" presId="urn:microsoft.com/office/officeart/2005/8/layout/orgChart1"/>
    <dgm:cxn modelId="{7BA5F104-6027-4E85-A84C-32FF56E3C33E}" type="presParOf" srcId="{1C4396E4-ADDD-407A-AB3D-5CCC1921E71C}" destId="{4635130E-4E15-4076-8690-639A69F86414}" srcOrd="1" destOrd="0" presId="urn:microsoft.com/office/officeart/2005/8/layout/orgChart1"/>
    <dgm:cxn modelId="{61A2333F-9921-4423-8743-1759753B8DE6}" type="presParOf" srcId="{DEEB1E2F-2D23-4DDC-B95F-8BF0AA781962}" destId="{C77C0B79-D0F8-4F27-974C-77CBC5BE08FA}" srcOrd="1" destOrd="0" presId="urn:microsoft.com/office/officeart/2005/8/layout/orgChart1"/>
    <dgm:cxn modelId="{F67B19B6-BD4B-4E77-97C7-44C67C55F3A8}" type="presParOf" srcId="{DEEB1E2F-2D23-4DDC-B95F-8BF0AA781962}" destId="{1F9DBC46-E2C9-4C5F-9A58-F6D006C26977}" srcOrd="2" destOrd="0" presId="urn:microsoft.com/office/officeart/2005/8/layout/orgChart1"/>
    <dgm:cxn modelId="{512ACB3B-21DB-4B15-8E10-1CFD3C8011B6}" type="presParOf" srcId="{28D11AEE-0833-4D90-9C85-1E43C62B2066}" destId="{AFBF0562-B6C9-4239-B38F-714C99CC9748}" srcOrd="2" destOrd="0" presId="urn:microsoft.com/office/officeart/2005/8/layout/orgChart1"/>
    <dgm:cxn modelId="{5FAA049B-3940-4410-BBEE-A21D511CD3CC}" type="presParOf" srcId="{28D11AEE-0833-4D90-9C85-1E43C62B2066}" destId="{F439BB04-3127-4A67-92B2-6DD798A83A8B}" srcOrd="3" destOrd="0" presId="urn:microsoft.com/office/officeart/2005/8/layout/orgChart1"/>
    <dgm:cxn modelId="{E5FE453C-8E80-401E-8874-9FB4616F3DE7}" type="presParOf" srcId="{F439BB04-3127-4A67-92B2-6DD798A83A8B}" destId="{B5F31109-75ED-4263-BA91-D8F384A80116}" srcOrd="0" destOrd="0" presId="urn:microsoft.com/office/officeart/2005/8/layout/orgChart1"/>
    <dgm:cxn modelId="{7DEF67E0-98F1-4535-BEB3-F39D4FAF02FF}" type="presParOf" srcId="{B5F31109-75ED-4263-BA91-D8F384A80116}" destId="{05806F98-024C-44F8-8214-D43827AC25C3}" srcOrd="0" destOrd="0" presId="urn:microsoft.com/office/officeart/2005/8/layout/orgChart1"/>
    <dgm:cxn modelId="{C857F3EC-C1A7-4328-9619-F7BA057BA478}" type="presParOf" srcId="{B5F31109-75ED-4263-BA91-D8F384A80116}" destId="{6B868A12-9017-4267-B81A-6116855A1D7A}" srcOrd="1" destOrd="0" presId="urn:microsoft.com/office/officeart/2005/8/layout/orgChart1"/>
    <dgm:cxn modelId="{55112D75-5CAD-4777-B616-292CFA250106}" type="presParOf" srcId="{F439BB04-3127-4A67-92B2-6DD798A83A8B}" destId="{BBFE6292-8EB6-4B30-BA8E-6D5B08163448}" srcOrd="1" destOrd="0" presId="urn:microsoft.com/office/officeart/2005/8/layout/orgChart1"/>
    <dgm:cxn modelId="{B59A450C-29CA-45B3-8773-697276BF4A58}" type="presParOf" srcId="{F439BB04-3127-4A67-92B2-6DD798A83A8B}" destId="{EE6579B9-93AC-4E67-A211-8EDE2A508131}" srcOrd="2" destOrd="0" presId="urn:microsoft.com/office/officeart/2005/8/layout/orgChart1"/>
    <dgm:cxn modelId="{B573786F-DF2E-4EA2-BC2D-E64F5A94CC8F}" type="presParOf" srcId="{28D11AEE-0833-4D90-9C85-1E43C62B2066}" destId="{68D00E7B-8A34-47BC-A3E3-FE238AA61DD9}" srcOrd="4" destOrd="0" presId="urn:microsoft.com/office/officeart/2005/8/layout/orgChart1"/>
    <dgm:cxn modelId="{1D41473C-3587-429E-B3C7-D3E4E95CBF00}" type="presParOf" srcId="{28D11AEE-0833-4D90-9C85-1E43C62B2066}" destId="{9D4EE8CC-E8BF-4AB8-8D7E-3AE360CB70B9}" srcOrd="5" destOrd="0" presId="urn:microsoft.com/office/officeart/2005/8/layout/orgChart1"/>
    <dgm:cxn modelId="{CE46FF3D-FE9F-4EBC-92DD-BEC810911192}" type="presParOf" srcId="{9D4EE8CC-E8BF-4AB8-8D7E-3AE360CB70B9}" destId="{5C1633DF-B23D-4A76-87E6-4C1958FF26E6}" srcOrd="0" destOrd="0" presId="urn:microsoft.com/office/officeart/2005/8/layout/orgChart1"/>
    <dgm:cxn modelId="{F6F1F41B-E31E-4195-A337-26DBECA3B60E}" type="presParOf" srcId="{5C1633DF-B23D-4A76-87E6-4C1958FF26E6}" destId="{2C0A30E7-ADCF-490A-B476-6BB6CE534C80}" srcOrd="0" destOrd="0" presId="urn:microsoft.com/office/officeart/2005/8/layout/orgChart1"/>
    <dgm:cxn modelId="{FE010BEC-4E04-4B39-AF80-BD2420CF7016}" type="presParOf" srcId="{5C1633DF-B23D-4A76-87E6-4C1958FF26E6}" destId="{A2C5F057-E048-4B43-B489-EC2E8A2C5745}" srcOrd="1" destOrd="0" presId="urn:microsoft.com/office/officeart/2005/8/layout/orgChart1"/>
    <dgm:cxn modelId="{163E003C-4271-48AD-BDC5-CB06F4460C42}" type="presParOf" srcId="{9D4EE8CC-E8BF-4AB8-8D7E-3AE360CB70B9}" destId="{145763FC-23A4-41E2-B6BD-61973FB4F1FD}" srcOrd="1" destOrd="0" presId="urn:microsoft.com/office/officeart/2005/8/layout/orgChart1"/>
    <dgm:cxn modelId="{464E680E-0EFA-47BF-99A9-E7F707E20014}" type="presParOf" srcId="{9D4EE8CC-E8BF-4AB8-8D7E-3AE360CB70B9}" destId="{647CB6BA-1338-4A56-94A9-6183434D0FE7}" srcOrd="2" destOrd="0" presId="urn:microsoft.com/office/officeart/2005/8/layout/orgChart1"/>
    <dgm:cxn modelId="{50A86F2D-03B7-497B-8EF0-444DF8441BE8}" type="presParOf" srcId="{73D4561C-9B47-4038-A372-01B550BA6BE3}" destId="{8AAA2E06-7D3A-43B8-A772-433BE6E0B981}" srcOrd="2" destOrd="0" presId="urn:microsoft.com/office/officeart/2005/8/layout/orgChart1"/>
    <dgm:cxn modelId="{D2DD0461-7E55-4E31-A5F3-1465732B7015}" type="presParOf" srcId="{41B37CE7-12E8-40BA-A1BE-B0DC66EE1544}" destId="{E51C7B8F-DDED-43A3-A94B-7FBC682F2F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/>
            <a:t>Diversions (DIV)</a:t>
          </a:r>
          <a:endParaRPr lang="en-US" sz="1400" b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E-EXS-DIV-M-001-Diversion Accepted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/>
            <a:t>E-EXS-DIV-A-001-Diversion Rejected</a:t>
          </a:r>
          <a:endParaRPr lang="en-US" sz="1200" b="0" i="0">
            <a:effectLst/>
          </a:endParaRPr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98401" custScaleY="89644" custLinFactNeighborY="-64148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150462" custLinFactNeighborX="-731" custLinFactNeighborY="-60681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2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2" custScaleX="150462" custLinFactNeighborX="-591" custLinFactNeighborY="-60201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2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 dirty="0"/>
            <a:t>Exit Summary Declaration Invalidation (INV)</a:t>
          </a:r>
          <a:endParaRPr lang="en-US" sz="1400" b="0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E-EXS-INV-A-001 Invalidation requested by Trader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 dirty="0"/>
            <a:t>E-EXS-INV-E-001 Invalidation requested by Trader refused</a:t>
          </a:r>
          <a:endParaRPr lang="en-US" sz="1200" b="0" i="0" dirty="0">
            <a:effectLst/>
          </a:endParaRPr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98401" custScaleY="89644" custLinFactNeighborX="-2313" custLinFactNeighborY="-64148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148490" custLinFactNeighborX="-24" custLinFactNeighborY="-58797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2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2" custScaleX="150462" custLinFactNeighborX="-2904" custLinFactNeighborY="-58694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2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52166ACF-7A29-4F90-BE07-FD7878E22D6B}">
      <dgm:prSet custT="1"/>
      <dgm:spPr>
        <a:solidFill>
          <a:schemeClr val="accent5"/>
        </a:solidFill>
      </dgm:spPr>
      <dgm:t>
        <a:bodyPr/>
        <a:lstStyle/>
        <a:p>
          <a:r>
            <a:rPr lang="en-GB" sz="1400" dirty="0"/>
            <a:t>Re-Export Notification (REN)</a:t>
          </a:r>
          <a:endParaRPr lang="en-US" sz="1400" dirty="0"/>
        </a:p>
      </dgm:t>
    </dgm:pt>
    <dgm:pt modelId="{9DEF4BF9-7B24-425A-9B78-44F761CE627D}" type="parTrans" cxnId="{FFB8D127-B7E3-4BCD-B505-B7B2246ECDB6}">
      <dgm:prSet/>
      <dgm:spPr/>
      <dgm:t>
        <a:bodyPr/>
        <a:lstStyle/>
        <a:p>
          <a:endParaRPr lang="en-US"/>
        </a:p>
      </dgm:t>
    </dgm:pt>
    <dgm:pt modelId="{BE595FB4-81DF-4373-A358-A130CB83E2A2}" type="sibTrans" cxnId="{FFB8D127-B7E3-4BCD-B505-B7B2246ECDB6}">
      <dgm:prSet/>
      <dgm:spPr/>
      <dgm:t>
        <a:bodyPr/>
        <a:lstStyle/>
        <a:p>
          <a:endParaRPr lang="en-US"/>
        </a:p>
      </dgm:t>
    </dgm:pt>
    <dgm:pt modelId="{5F105A85-F19D-458F-BBA3-9973C2003079}">
      <dgm:prSet custT="1"/>
      <dgm:spPr/>
      <dgm:t>
        <a:bodyPr/>
        <a:lstStyle/>
        <a:p>
          <a:r>
            <a:rPr lang="en-US" sz="1200" dirty="0"/>
            <a:t>Core flow (CFL)</a:t>
          </a:r>
        </a:p>
      </dgm:t>
    </dgm:pt>
    <dgm:pt modelId="{314A1A4D-D439-4DA6-9C2D-C30F9309FFCB}" type="parTrans" cxnId="{46E00515-775B-4D0E-A978-9305071ABA67}">
      <dgm:prSet/>
      <dgm:spPr/>
      <dgm:t>
        <a:bodyPr/>
        <a:lstStyle/>
        <a:p>
          <a:endParaRPr lang="en-GB"/>
        </a:p>
      </dgm:t>
    </dgm:pt>
    <dgm:pt modelId="{94F37969-3193-4DC8-A26D-34D845AD0927}" type="sibTrans" cxnId="{46E00515-775B-4D0E-A978-9305071ABA67}">
      <dgm:prSet/>
      <dgm:spPr/>
      <dgm:t>
        <a:bodyPr/>
        <a:lstStyle/>
        <a:p>
          <a:endParaRPr lang="en-GB"/>
        </a:p>
      </dgm:t>
    </dgm:pt>
    <dgm:pt modelId="{A41C8D52-94E7-4F28-BC22-178AC1C2BEF2}">
      <dgm:prSet custT="1"/>
      <dgm:spPr/>
      <dgm:t>
        <a:bodyPr/>
        <a:lstStyle/>
        <a:p>
          <a:r>
            <a:rPr lang="en-GB" sz="1200" dirty="0"/>
            <a:t>Registration specific scenarios (REG)</a:t>
          </a:r>
          <a:endParaRPr lang="en-US" sz="1200" dirty="0"/>
        </a:p>
      </dgm:t>
    </dgm:pt>
    <dgm:pt modelId="{6F352FB4-3D43-4C36-92D6-768A82BC4FC5}" type="parTrans" cxnId="{A3AC655E-657B-4CE1-B434-F3F00E7A6FB7}">
      <dgm:prSet/>
      <dgm:spPr/>
      <dgm:t>
        <a:bodyPr/>
        <a:lstStyle/>
        <a:p>
          <a:endParaRPr lang="en-GB"/>
        </a:p>
      </dgm:t>
    </dgm:pt>
    <dgm:pt modelId="{6D2CFDA1-77D6-4EC5-88C1-4A0E35C3795B}" type="sibTrans" cxnId="{A3AC655E-657B-4CE1-B434-F3F00E7A6FB7}">
      <dgm:prSet/>
      <dgm:spPr/>
      <dgm:t>
        <a:bodyPr/>
        <a:lstStyle/>
        <a:p>
          <a:endParaRPr lang="en-GB"/>
        </a:p>
      </dgm:t>
    </dgm:pt>
    <dgm:pt modelId="{8A5219B6-2D98-4A6E-A705-47CA2DF437F9}">
      <dgm:prSet custT="1"/>
      <dgm:spPr/>
      <dgm:t>
        <a:bodyPr/>
        <a:lstStyle/>
        <a:p>
          <a:r>
            <a:rPr lang="en-GB" sz="1200" dirty="0"/>
            <a:t>Exit specific scenarios (EXT)</a:t>
          </a:r>
          <a:endParaRPr lang="en-US" sz="1200" dirty="0"/>
        </a:p>
      </dgm:t>
    </dgm:pt>
    <dgm:pt modelId="{A8B1FF68-97D9-4C55-8EB3-0B5D38D4749E}" type="parTrans" cxnId="{54362CC9-72D7-4736-847F-A6BF9A61D666}">
      <dgm:prSet/>
      <dgm:spPr/>
      <dgm:t>
        <a:bodyPr/>
        <a:lstStyle/>
        <a:p>
          <a:endParaRPr lang="en-GB"/>
        </a:p>
      </dgm:t>
    </dgm:pt>
    <dgm:pt modelId="{86BC1BFA-CF9D-4E2E-AD50-B37CE599BD3E}" type="sibTrans" cxnId="{54362CC9-72D7-4736-847F-A6BF9A61D666}">
      <dgm:prSet/>
      <dgm:spPr/>
      <dgm:t>
        <a:bodyPr/>
        <a:lstStyle/>
        <a:p>
          <a:endParaRPr lang="en-GB"/>
        </a:p>
      </dgm:t>
    </dgm:pt>
    <dgm:pt modelId="{F4D858DF-4C78-4607-9972-B2D1F8E052CC}">
      <dgm:prSet custT="1"/>
      <dgm:spPr/>
      <dgm:t>
        <a:bodyPr/>
        <a:lstStyle/>
        <a:p>
          <a:r>
            <a:rPr lang="en-GB" sz="1200" dirty="0"/>
            <a:t>Re-Export Notification Invalidation (INV)</a:t>
          </a:r>
          <a:endParaRPr lang="en-US" sz="1200" dirty="0"/>
        </a:p>
      </dgm:t>
    </dgm:pt>
    <dgm:pt modelId="{DC1CB511-7826-4B6C-96E5-1784109A8C09}" type="parTrans" cxnId="{6102D2B3-36EC-4861-98C1-23E3114DDBF5}">
      <dgm:prSet/>
      <dgm:spPr/>
      <dgm:t>
        <a:bodyPr/>
        <a:lstStyle/>
        <a:p>
          <a:endParaRPr lang="en-GB"/>
        </a:p>
      </dgm:t>
    </dgm:pt>
    <dgm:pt modelId="{612A9380-E5CA-4F19-A3F7-BEDE67B822E6}" type="sibTrans" cxnId="{6102D2B3-36EC-4861-98C1-23E3114DDBF5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DF31AAC-567B-488E-B563-DFC92E0D799E}" type="pres">
      <dgm:prSet presAssocID="{52166ACF-7A29-4F90-BE07-FD7878E22D6B}" presName="hierRoot1" presStyleCnt="0">
        <dgm:presLayoutVars>
          <dgm:hierBranch val="init"/>
        </dgm:presLayoutVars>
      </dgm:prSet>
      <dgm:spPr/>
    </dgm:pt>
    <dgm:pt modelId="{359FB28C-5998-441E-9E6F-EBEF69B22E35}" type="pres">
      <dgm:prSet presAssocID="{52166ACF-7A29-4F90-BE07-FD7878E22D6B}" presName="rootComposite1" presStyleCnt="0"/>
      <dgm:spPr/>
    </dgm:pt>
    <dgm:pt modelId="{D9D41C47-1DC6-473A-8FBF-7E768E58CCE6}" type="pres">
      <dgm:prSet presAssocID="{52166ACF-7A29-4F90-BE07-FD7878E22D6B}" presName="rootText1" presStyleLbl="node0" presStyleIdx="0" presStyleCnt="1" custScaleX="83960" custScaleY="66310" custLinFactNeighborX="-19777">
        <dgm:presLayoutVars>
          <dgm:chPref val="3"/>
        </dgm:presLayoutVars>
      </dgm:prSet>
      <dgm:spPr/>
    </dgm:pt>
    <dgm:pt modelId="{89128225-9EC7-47A8-9B23-109C168E68FB}" type="pres">
      <dgm:prSet presAssocID="{52166ACF-7A29-4F90-BE07-FD7878E22D6B}" presName="rootConnector1" presStyleLbl="node1" presStyleIdx="0" presStyleCnt="0"/>
      <dgm:spPr/>
    </dgm:pt>
    <dgm:pt modelId="{D7DECB8F-075F-44CB-BEAD-5D879C6A2C41}" type="pres">
      <dgm:prSet presAssocID="{52166ACF-7A29-4F90-BE07-FD7878E22D6B}" presName="hierChild2" presStyleCnt="0"/>
      <dgm:spPr/>
    </dgm:pt>
    <dgm:pt modelId="{5D7F868E-8B96-43C8-AFC6-6FFBDED0D5CB}" type="pres">
      <dgm:prSet presAssocID="{314A1A4D-D439-4DA6-9C2D-C30F9309FFCB}" presName="Name37" presStyleLbl="parChTrans1D2" presStyleIdx="0" presStyleCnt="4"/>
      <dgm:spPr/>
    </dgm:pt>
    <dgm:pt modelId="{18A00E95-0098-4DF9-9F2B-84B71847CC59}" type="pres">
      <dgm:prSet presAssocID="{5F105A85-F19D-458F-BBA3-9973C2003079}" presName="hierRoot2" presStyleCnt="0">
        <dgm:presLayoutVars>
          <dgm:hierBranch val="init"/>
        </dgm:presLayoutVars>
      </dgm:prSet>
      <dgm:spPr/>
    </dgm:pt>
    <dgm:pt modelId="{BFF37129-64A5-4A69-B96E-DB227575BAF2}" type="pres">
      <dgm:prSet presAssocID="{5F105A85-F19D-458F-BBA3-9973C2003079}" presName="rootComposite" presStyleCnt="0"/>
      <dgm:spPr/>
    </dgm:pt>
    <dgm:pt modelId="{4099D0D5-FE5C-47E1-A28B-2CDB13550BE7}" type="pres">
      <dgm:prSet presAssocID="{5F105A85-F19D-458F-BBA3-9973C2003079}" presName="rootText" presStyleLbl="node2" presStyleIdx="0" presStyleCnt="4" custScaleX="67034" custScaleY="68959" custLinFactNeighborX="-45115">
        <dgm:presLayoutVars>
          <dgm:chPref val="3"/>
        </dgm:presLayoutVars>
      </dgm:prSet>
      <dgm:spPr/>
    </dgm:pt>
    <dgm:pt modelId="{47D0B645-A832-4FB8-9C50-32B7EC5E70FD}" type="pres">
      <dgm:prSet presAssocID="{5F105A85-F19D-458F-BBA3-9973C2003079}" presName="rootConnector" presStyleLbl="node2" presStyleIdx="0" presStyleCnt="4"/>
      <dgm:spPr/>
    </dgm:pt>
    <dgm:pt modelId="{7492E53D-3DA6-4194-B6CD-9741941013C1}" type="pres">
      <dgm:prSet presAssocID="{5F105A85-F19D-458F-BBA3-9973C2003079}" presName="hierChild4" presStyleCnt="0"/>
      <dgm:spPr/>
    </dgm:pt>
    <dgm:pt modelId="{C45CE35F-B0DD-450B-9158-61272664813B}" type="pres">
      <dgm:prSet presAssocID="{5F105A85-F19D-458F-BBA3-9973C2003079}" presName="hierChild5" presStyleCnt="0"/>
      <dgm:spPr/>
    </dgm:pt>
    <dgm:pt modelId="{24D3B5FE-4E74-47A3-9681-AE2A730E26CE}" type="pres">
      <dgm:prSet presAssocID="{6F352FB4-3D43-4C36-92D6-768A82BC4FC5}" presName="Name37" presStyleLbl="parChTrans1D2" presStyleIdx="1" presStyleCnt="4"/>
      <dgm:spPr/>
    </dgm:pt>
    <dgm:pt modelId="{CDEE628A-EF45-4972-9714-53454A56BB24}" type="pres">
      <dgm:prSet presAssocID="{A41C8D52-94E7-4F28-BC22-178AC1C2BEF2}" presName="hierRoot2" presStyleCnt="0">
        <dgm:presLayoutVars>
          <dgm:hierBranch val="init"/>
        </dgm:presLayoutVars>
      </dgm:prSet>
      <dgm:spPr/>
    </dgm:pt>
    <dgm:pt modelId="{13093A29-2A36-4474-AC88-79E6CF9D9D6E}" type="pres">
      <dgm:prSet presAssocID="{A41C8D52-94E7-4F28-BC22-178AC1C2BEF2}" presName="rootComposite" presStyleCnt="0"/>
      <dgm:spPr/>
    </dgm:pt>
    <dgm:pt modelId="{3B8B6B4D-D2DD-432F-8F9F-8576118B07D2}" type="pres">
      <dgm:prSet presAssocID="{A41C8D52-94E7-4F28-BC22-178AC1C2BEF2}" presName="rootText" presStyleLbl="node2" presStyleIdx="1" presStyleCnt="4" custScaleX="67034" custScaleY="68959" custLinFactNeighborX="-14770">
        <dgm:presLayoutVars>
          <dgm:chPref val="3"/>
        </dgm:presLayoutVars>
      </dgm:prSet>
      <dgm:spPr/>
    </dgm:pt>
    <dgm:pt modelId="{41AC66E6-2BF6-4937-84AB-7BA4140B8191}" type="pres">
      <dgm:prSet presAssocID="{A41C8D52-94E7-4F28-BC22-178AC1C2BEF2}" presName="rootConnector" presStyleLbl="node2" presStyleIdx="1" presStyleCnt="4"/>
      <dgm:spPr/>
    </dgm:pt>
    <dgm:pt modelId="{75F674F5-725A-46BE-9A56-B6607933876D}" type="pres">
      <dgm:prSet presAssocID="{A41C8D52-94E7-4F28-BC22-178AC1C2BEF2}" presName="hierChild4" presStyleCnt="0"/>
      <dgm:spPr/>
    </dgm:pt>
    <dgm:pt modelId="{CA7C6D5F-26B4-4A94-AB0C-2CD00E4FD054}" type="pres">
      <dgm:prSet presAssocID="{A41C8D52-94E7-4F28-BC22-178AC1C2BEF2}" presName="hierChild5" presStyleCnt="0"/>
      <dgm:spPr/>
    </dgm:pt>
    <dgm:pt modelId="{EB0460A3-F0B2-4C86-8890-E7FE61F41FA6}" type="pres">
      <dgm:prSet presAssocID="{A8B1FF68-97D9-4C55-8EB3-0B5D38D4749E}" presName="Name37" presStyleLbl="parChTrans1D2" presStyleIdx="2" presStyleCnt="4"/>
      <dgm:spPr/>
    </dgm:pt>
    <dgm:pt modelId="{96B0C4D6-DEC0-4AB9-A881-35212BC0326C}" type="pres">
      <dgm:prSet presAssocID="{8A5219B6-2D98-4A6E-A705-47CA2DF437F9}" presName="hierRoot2" presStyleCnt="0">
        <dgm:presLayoutVars>
          <dgm:hierBranch val="init"/>
        </dgm:presLayoutVars>
      </dgm:prSet>
      <dgm:spPr/>
    </dgm:pt>
    <dgm:pt modelId="{2F708D75-E317-4918-9B2F-AEA4D43A4D29}" type="pres">
      <dgm:prSet presAssocID="{8A5219B6-2D98-4A6E-A705-47CA2DF437F9}" presName="rootComposite" presStyleCnt="0"/>
      <dgm:spPr/>
    </dgm:pt>
    <dgm:pt modelId="{E96C6AAE-E922-4EBE-AEC4-A58656090017}" type="pres">
      <dgm:prSet presAssocID="{8A5219B6-2D98-4A6E-A705-47CA2DF437F9}" presName="rootText" presStyleLbl="node2" presStyleIdx="2" presStyleCnt="4" custScaleX="67034" custScaleY="68959" custLinFactNeighborX="-27919">
        <dgm:presLayoutVars>
          <dgm:chPref val="3"/>
        </dgm:presLayoutVars>
      </dgm:prSet>
      <dgm:spPr/>
    </dgm:pt>
    <dgm:pt modelId="{D3DA1756-C516-4AB3-B7A2-E83388581695}" type="pres">
      <dgm:prSet presAssocID="{8A5219B6-2D98-4A6E-A705-47CA2DF437F9}" presName="rootConnector" presStyleLbl="node2" presStyleIdx="2" presStyleCnt="4"/>
      <dgm:spPr/>
    </dgm:pt>
    <dgm:pt modelId="{9C836967-2322-4FF3-83D7-3A0465528D30}" type="pres">
      <dgm:prSet presAssocID="{8A5219B6-2D98-4A6E-A705-47CA2DF437F9}" presName="hierChild4" presStyleCnt="0"/>
      <dgm:spPr/>
    </dgm:pt>
    <dgm:pt modelId="{D08BA6BB-3EE8-4D98-A898-51729C9EF3A0}" type="pres">
      <dgm:prSet presAssocID="{8A5219B6-2D98-4A6E-A705-47CA2DF437F9}" presName="hierChild5" presStyleCnt="0"/>
      <dgm:spPr/>
    </dgm:pt>
    <dgm:pt modelId="{EF29B4A4-5568-4F5C-864F-C9ADE6CA9EE0}" type="pres">
      <dgm:prSet presAssocID="{DC1CB511-7826-4B6C-96E5-1784109A8C09}" presName="Name37" presStyleLbl="parChTrans1D2" presStyleIdx="3" presStyleCnt="4"/>
      <dgm:spPr/>
    </dgm:pt>
    <dgm:pt modelId="{FE1AA497-BE24-4BEF-926D-1C1B4674929C}" type="pres">
      <dgm:prSet presAssocID="{F4D858DF-4C78-4607-9972-B2D1F8E052CC}" presName="hierRoot2" presStyleCnt="0">
        <dgm:presLayoutVars>
          <dgm:hierBranch val="init"/>
        </dgm:presLayoutVars>
      </dgm:prSet>
      <dgm:spPr/>
    </dgm:pt>
    <dgm:pt modelId="{D5B879E7-7AA4-4056-9150-3D237712310F}" type="pres">
      <dgm:prSet presAssocID="{F4D858DF-4C78-4607-9972-B2D1F8E052CC}" presName="rootComposite" presStyleCnt="0"/>
      <dgm:spPr/>
    </dgm:pt>
    <dgm:pt modelId="{E259BA88-57DB-4B62-8731-962C8E2B3E37}" type="pres">
      <dgm:prSet presAssocID="{F4D858DF-4C78-4607-9972-B2D1F8E052CC}" presName="rootText" presStyleLbl="node2" presStyleIdx="3" presStyleCnt="4" custScaleX="67034" custScaleY="68959" custLinFactNeighborX="-42913">
        <dgm:presLayoutVars>
          <dgm:chPref val="3"/>
        </dgm:presLayoutVars>
      </dgm:prSet>
      <dgm:spPr/>
    </dgm:pt>
    <dgm:pt modelId="{6A12624E-A9B4-43CD-82F0-898C0C5CA10E}" type="pres">
      <dgm:prSet presAssocID="{F4D858DF-4C78-4607-9972-B2D1F8E052CC}" presName="rootConnector" presStyleLbl="node2" presStyleIdx="3" presStyleCnt="4"/>
      <dgm:spPr/>
    </dgm:pt>
    <dgm:pt modelId="{D533875F-D2CC-426A-889F-80CBEE145C41}" type="pres">
      <dgm:prSet presAssocID="{F4D858DF-4C78-4607-9972-B2D1F8E052CC}" presName="hierChild4" presStyleCnt="0"/>
      <dgm:spPr/>
    </dgm:pt>
    <dgm:pt modelId="{DA6F3AC7-0BAA-4037-B309-059B57E642A7}" type="pres">
      <dgm:prSet presAssocID="{F4D858DF-4C78-4607-9972-B2D1F8E052CC}" presName="hierChild5" presStyleCnt="0"/>
      <dgm:spPr/>
    </dgm:pt>
    <dgm:pt modelId="{AD731876-E0D5-464A-B8E3-BCAA1281B925}" type="pres">
      <dgm:prSet presAssocID="{52166ACF-7A29-4F90-BE07-FD7878E22D6B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F4A0120E-AE63-40A9-8C6D-E3D08CEED3D5}" type="presOf" srcId="{A41C8D52-94E7-4F28-BC22-178AC1C2BEF2}" destId="{3B8B6B4D-D2DD-432F-8F9F-8576118B07D2}" srcOrd="0" destOrd="0" presId="urn:microsoft.com/office/officeart/2005/8/layout/orgChart1"/>
    <dgm:cxn modelId="{46E00515-775B-4D0E-A978-9305071ABA67}" srcId="{52166ACF-7A29-4F90-BE07-FD7878E22D6B}" destId="{5F105A85-F19D-458F-BBA3-9973C2003079}" srcOrd="0" destOrd="0" parTransId="{314A1A4D-D439-4DA6-9C2D-C30F9309FFCB}" sibTransId="{94F37969-3193-4DC8-A26D-34D845AD0927}"/>
    <dgm:cxn modelId="{04114419-C00A-4FD6-9527-92B3AED846D6}" type="presOf" srcId="{5F105A85-F19D-458F-BBA3-9973C2003079}" destId="{47D0B645-A832-4FB8-9C50-32B7EC5E70FD}" srcOrd="1" destOrd="0" presId="urn:microsoft.com/office/officeart/2005/8/layout/orgChart1"/>
    <dgm:cxn modelId="{3A73F01D-4D5C-4F12-8546-62104BA1DE51}" type="presOf" srcId="{52166ACF-7A29-4F90-BE07-FD7878E22D6B}" destId="{D9D41C47-1DC6-473A-8FBF-7E768E58CCE6}" srcOrd="0" destOrd="0" presId="urn:microsoft.com/office/officeart/2005/8/layout/orgChart1"/>
    <dgm:cxn modelId="{FFB8D127-B7E3-4BCD-B505-B7B2246ECDB6}" srcId="{16C4D868-E0DA-4FCB-A56B-324F16F2D64C}" destId="{52166ACF-7A29-4F90-BE07-FD7878E22D6B}" srcOrd="0" destOrd="0" parTransId="{9DEF4BF9-7B24-425A-9B78-44F761CE627D}" sibTransId="{BE595FB4-81DF-4373-A358-A130CB83E2A2}"/>
    <dgm:cxn modelId="{75ECD531-3B36-4099-A3FA-D55F9217A075}" type="presOf" srcId="{F4D858DF-4C78-4607-9972-B2D1F8E052CC}" destId="{E259BA88-57DB-4B62-8731-962C8E2B3E37}" srcOrd="0" destOrd="0" presId="urn:microsoft.com/office/officeart/2005/8/layout/orgChart1"/>
    <dgm:cxn modelId="{2C36B95D-589A-4847-AB9C-06811DBA9A2A}" type="presOf" srcId="{8A5219B6-2D98-4A6E-A705-47CA2DF437F9}" destId="{D3DA1756-C516-4AB3-B7A2-E83388581695}" srcOrd="1" destOrd="0" presId="urn:microsoft.com/office/officeart/2005/8/layout/orgChart1"/>
    <dgm:cxn modelId="{A3AC655E-657B-4CE1-B434-F3F00E7A6FB7}" srcId="{52166ACF-7A29-4F90-BE07-FD7878E22D6B}" destId="{A41C8D52-94E7-4F28-BC22-178AC1C2BEF2}" srcOrd="1" destOrd="0" parTransId="{6F352FB4-3D43-4C36-92D6-768A82BC4FC5}" sibTransId="{6D2CFDA1-77D6-4EC5-88C1-4A0E35C3795B}"/>
    <dgm:cxn modelId="{A645B341-64B1-4297-8CD2-D88417BA0303}" type="presOf" srcId="{52166ACF-7A29-4F90-BE07-FD7878E22D6B}" destId="{89128225-9EC7-47A8-9B23-109C168E68FB}" srcOrd="1" destOrd="0" presId="urn:microsoft.com/office/officeart/2005/8/layout/orgChart1"/>
    <dgm:cxn modelId="{567B0C62-DFA0-4E3A-82F5-10630D4BC2CD}" type="presOf" srcId="{DC1CB511-7826-4B6C-96E5-1784109A8C09}" destId="{EF29B4A4-5568-4F5C-864F-C9ADE6CA9EE0}" srcOrd="0" destOrd="0" presId="urn:microsoft.com/office/officeart/2005/8/layout/orgChart1"/>
    <dgm:cxn modelId="{8C0EFC66-4699-475C-A287-3B2B9E732E63}" type="presOf" srcId="{A8B1FF68-97D9-4C55-8EB3-0B5D38D4749E}" destId="{EB0460A3-F0B2-4C86-8890-E7FE61F41FA6}" srcOrd="0" destOrd="0" presId="urn:microsoft.com/office/officeart/2005/8/layout/orgChart1"/>
    <dgm:cxn modelId="{42892B48-3ECA-42F6-B8AD-74CC29FBF711}" type="presOf" srcId="{A41C8D52-94E7-4F28-BC22-178AC1C2BEF2}" destId="{41AC66E6-2BF6-4937-84AB-7BA4140B8191}" srcOrd="1" destOrd="0" presId="urn:microsoft.com/office/officeart/2005/8/layout/orgChart1"/>
    <dgm:cxn modelId="{6102D2B3-36EC-4861-98C1-23E3114DDBF5}" srcId="{52166ACF-7A29-4F90-BE07-FD7878E22D6B}" destId="{F4D858DF-4C78-4607-9972-B2D1F8E052CC}" srcOrd="3" destOrd="0" parTransId="{DC1CB511-7826-4B6C-96E5-1784109A8C09}" sibTransId="{612A9380-E5CA-4F19-A3F7-BEDE67B822E6}"/>
    <dgm:cxn modelId="{5D75BBB5-E60F-4B22-A7AC-60440FEBE958}" type="presOf" srcId="{F4D858DF-4C78-4607-9972-B2D1F8E052CC}" destId="{6A12624E-A9B4-43CD-82F0-898C0C5CA10E}" srcOrd="1" destOrd="0" presId="urn:microsoft.com/office/officeart/2005/8/layout/orgChart1"/>
    <dgm:cxn modelId="{54362CC9-72D7-4736-847F-A6BF9A61D666}" srcId="{52166ACF-7A29-4F90-BE07-FD7878E22D6B}" destId="{8A5219B6-2D98-4A6E-A705-47CA2DF437F9}" srcOrd="2" destOrd="0" parTransId="{A8B1FF68-97D9-4C55-8EB3-0B5D38D4749E}" sibTransId="{86BC1BFA-CF9D-4E2E-AD50-B37CE599BD3E}"/>
    <dgm:cxn modelId="{D3775FCE-4E5F-40AA-A3B2-F164177459AC}" type="presOf" srcId="{8A5219B6-2D98-4A6E-A705-47CA2DF437F9}" destId="{E96C6AAE-E922-4EBE-AEC4-A58656090017}" srcOrd="0" destOrd="0" presId="urn:microsoft.com/office/officeart/2005/8/layout/orgChart1"/>
    <dgm:cxn modelId="{A283F2D1-5DC6-47F6-BF2E-0CE48EDAC01B}" type="presOf" srcId="{6F352FB4-3D43-4C36-92D6-768A82BC4FC5}" destId="{24D3B5FE-4E74-47A3-9681-AE2A730E26CE}" srcOrd="0" destOrd="0" presId="urn:microsoft.com/office/officeart/2005/8/layout/orgChart1"/>
    <dgm:cxn modelId="{312197FB-59FD-4A35-B8BE-7D400DCA4A86}" type="presOf" srcId="{5F105A85-F19D-458F-BBA3-9973C2003079}" destId="{4099D0D5-FE5C-47E1-A28B-2CDB13550BE7}" srcOrd="0" destOrd="0" presId="urn:microsoft.com/office/officeart/2005/8/layout/orgChart1"/>
    <dgm:cxn modelId="{5BE37EFF-F44F-4417-8392-51E9471E19B4}" type="presOf" srcId="{314A1A4D-D439-4DA6-9C2D-C30F9309FFCB}" destId="{5D7F868E-8B96-43C8-AFC6-6FFBDED0D5CB}" srcOrd="0" destOrd="0" presId="urn:microsoft.com/office/officeart/2005/8/layout/orgChart1"/>
    <dgm:cxn modelId="{F6030A26-259A-457E-A9CA-D723C9A86A8B}" type="presParOf" srcId="{EC9D75CF-9F07-44D3-86FD-FF79B33ECBF0}" destId="{8DF31AAC-567B-488E-B563-DFC92E0D799E}" srcOrd="0" destOrd="0" presId="urn:microsoft.com/office/officeart/2005/8/layout/orgChart1"/>
    <dgm:cxn modelId="{87F2D250-177C-4EDC-B0AE-C89923EFC2DC}" type="presParOf" srcId="{8DF31AAC-567B-488E-B563-DFC92E0D799E}" destId="{359FB28C-5998-441E-9E6F-EBEF69B22E35}" srcOrd="0" destOrd="0" presId="urn:microsoft.com/office/officeart/2005/8/layout/orgChart1"/>
    <dgm:cxn modelId="{56C23112-BB49-4FF0-A1EE-5E94B9E5BD1C}" type="presParOf" srcId="{359FB28C-5998-441E-9E6F-EBEF69B22E35}" destId="{D9D41C47-1DC6-473A-8FBF-7E768E58CCE6}" srcOrd="0" destOrd="0" presId="urn:microsoft.com/office/officeart/2005/8/layout/orgChart1"/>
    <dgm:cxn modelId="{CD0541F8-5BB9-4566-BECC-59A632989196}" type="presParOf" srcId="{359FB28C-5998-441E-9E6F-EBEF69B22E35}" destId="{89128225-9EC7-47A8-9B23-109C168E68FB}" srcOrd="1" destOrd="0" presId="urn:microsoft.com/office/officeart/2005/8/layout/orgChart1"/>
    <dgm:cxn modelId="{DD498955-3AE7-4A32-A2F2-310B0A5F09EB}" type="presParOf" srcId="{8DF31AAC-567B-488E-B563-DFC92E0D799E}" destId="{D7DECB8F-075F-44CB-BEAD-5D879C6A2C41}" srcOrd="1" destOrd="0" presId="urn:microsoft.com/office/officeart/2005/8/layout/orgChart1"/>
    <dgm:cxn modelId="{F1556956-27B5-415F-90B3-9FA1A8622A00}" type="presParOf" srcId="{D7DECB8F-075F-44CB-BEAD-5D879C6A2C41}" destId="{5D7F868E-8B96-43C8-AFC6-6FFBDED0D5CB}" srcOrd="0" destOrd="0" presId="urn:microsoft.com/office/officeart/2005/8/layout/orgChart1"/>
    <dgm:cxn modelId="{40A7C33F-87F7-4DFD-9D26-58B05EBD06CD}" type="presParOf" srcId="{D7DECB8F-075F-44CB-BEAD-5D879C6A2C41}" destId="{18A00E95-0098-4DF9-9F2B-84B71847CC59}" srcOrd="1" destOrd="0" presId="urn:microsoft.com/office/officeart/2005/8/layout/orgChart1"/>
    <dgm:cxn modelId="{2C9EB971-FF6D-4AD7-87EE-35583944B819}" type="presParOf" srcId="{18A00E95-0098-4DF9-9F2B-84B71847CC59}" destId="{BFF37129-64A5-4A69-B96E-DB227575BAF2}" srcOrd="0" destOrd="0" presId="urn:microsoft.com/office/officeart/2005/8/layout/orgChart1"/>
    <dgm:cxn modelId="{F8E80F6F-797F-4F72-ADB8-397E2329FB37}" type="presParOf" srcId="{BFF37129-64A5-4A69-B96E-DB227575BAF2}" destId="{4099D0D5-FE5C-47E1-A28B-2CDB13550BE7}" srcOrd="0" destOrd="0" presId="urn:microsoft.com/office/officeart/2005/8/layout/orgChart1"/>
    <dgm:cxn modelId="{7719AF49-CF0E-4432-8F0F-B7143BE0801F}" type="presParOf" srcId="{BFF37129-64A5-4A69-B96E-DB227575BAF2}" destId="{47D0B645-A832-4FB8-9C50-32B7EC5E70FD}" srcOrd="1" destOrd="0" presId="urn:microsoft.com/office/officeart/2005/8/layout/orgChart1"/>
    <dgm:cxn modelId="{901A55D5-C3D9-4275-9C8D-800D86BA88EC}" type="presParOf" srcId="{18A00E95-0098-4DF9-9F2B-84B71847CC59}" destId="{7492E53D-3DA6-4194-B6CD-9741941013C1}" srcOrd="1" destOrd="0" presId="urn:microsoft.com/office/officeart/2005/8/layout/orgChart1"/>
    <dgm:cxn modelId="{DFA01811-7AD8-4E4E-BD4E-475FD3A782FD}" type="presParOf" srcId="{18A00E95-0098-4DF9-9F2B-84B71847CC59}" destId="{C45CE35F-B0DD-450B-9158-61272664813B}" srcOrd="2" destOrd="0" presId="urn:microsoft.com/office/officeart/2005/8/layout/orgChart1"/>
    <dgm:cxn modelId="{EC243759-D50D-45F2-BA21-D8E87D0F04BC}" type="presParOf" srcId="{D7DECB8F-075F-44CB-BEAD-5D879C6A2C41}" destId="{24D3B5FE-4E74-47A3-9681-AE2A730E26CE}" srcOrd="2" destOrd="0" presId="urn:microsoft.com/office/officeart/2005/8/layout/orgChart1"/>
    <dgm:cxn modelId="{16563DAC-6AAF-40FE-AA0E-C54F0AFABDB3}" type="presParOf" srcId="{D7DECB8F-075F-44CB-BEAD-5D879C6A2C41}" destId="{CDEE628A-EF45-4972-9714-53454A56BB24}" srcOrd="3" destOrd="0" presId="urn:microsoft.com/office/officeart/2005/8/layout/orgChart1"/>
    <dgm:cxn modelId="{A02A97E9-97FA-4E55-B68F-6BE686DB859D}" type="presParOf" srcId="{CDEE628A-EF45-4972-9714-53454A56BB24}" destId="{13093A29-2A36-4474-AC88-79E6CF9D9D6E}" srcOrd="0" destOrd="0" presId="urn:microsoft.com/office/officeart/2005/8/layout/orgChart1"/>
    <dgm:cxn modelId="{D64CEE9D-463E-4654-99E3-3BE741C8D2E2}" type="presParOf" srcId="{13093A29-2A36-4474-AC88-79E6CF9D9D6E}" destId="{3B8B6B4D-D2DD-432F-8F9F-8576118B07D2}" srcOrd="0" destOrd="0" presId="urn:microsoft.com/office/officeart/2005/8/layout/orgChart1"/>
    <dgm:cxn modelId="{5D1B0B25-917B-4F87-AAAA-503705C0DA94}" type="presParOf" srcId="{13093A29-2A36-4474-AC88-79E6CF9D9D6E}" destId="{41AC66E6-2BF6-4937-84AB-7BA4140B8191}" srcOrd="1" destOrd="0" presId="urn:microsoft.com/office/officeart/2005/8/layout/orgChart1"/>
    <dgm:cxn modelId="{C15C1FB7-1AB9-4D97-8562-3D064BA074A7}" type="presParOf" srcId="{CDEE628A-EF45-4972-9714-53454A56BB24}" destId="{75F674F5-725A-46BE-9A56-B6607933876D}" srcOrd="1" destOrd="0" presId="urn:microsoft.com/office/officeart/2005/8/layout/orgChart1"/>
    <dgm:cxn modelId="{77837C56-BCE5-4D8C-923A-D63170E1FB5C}" type="presParOf" srcId="{CDEE628A-EF45-4972-9714-53454A56BB24}" destId="{CA7C6D5F-26B4-4A94-AB0C-2CD00E4FD054}" srcOrd="2" destOrd="0" presId="urn:microsoft.com/office/officeart/2005/8/layout/orgChart1"/>
    <dgm:cxn modelId="{481149D0-CD1D-4DB0-A2BE-071097EEC76B}" type="presParOf" srcId="{D7DECB8F-075F-44CB-BEAD-5D879C6A2C41}" destId="{EB0460A3-F0B2-4C86-8890-E7FE61F41FA6}" srcOrd="4" destOrd="0" presId="urn:microsoft.com/office/officeart/2005/8/layout/orgChart1"/>
    <dgm:cxn modelId="{F174513D-09C8-48F8-91A8-8BC71286AA13}" type="presParOf" srcId="{D7DECB8F-075F-44CB-BEAD-5D879C6A2C41}" destId="{96B0C4D6-DEC0-4AB9-A881-35212BC0326C}" srcOrd="5" destOrd="0" presId="urn:microsoft.com/office/officeart/2005/8/layout/orgChart1"/>
    <dgm:cxn modelId="{1A3C19C4-15E5-488C-AD6E-D33C0E7EC8F2}" type="presParOf" srcId="{96B0C4D6-DEC0-4AB9-A881-35212BC0326C}" destId="{2F708D75-E317-4918-9B2F-AEA4D43A4D29}" srcOrd="0" destOrd="0" presId="urn:microsoft.com/office/officeart/2005/8/layout/orgChart1"/>
    <dgm:cxn modelId="{31190C9C-3656-4DFC-B36C-9E017E75AD27}" type="presParOf" srcId="{2F708D75-E317-4918-9B2F-AEA4D43A4D29}" destId="{E96C6AAE-E922-4EBE-AEC4-A58656090017}" srcOrd="0" destOrd="0" presId="urn:microsoft.com/office/officeart/2005/8/layout/orgChart1"/>
    <dgm:cxn modelId="{7992B3BC-7D76-4983-984F-D91BA1FDF731}" type="presParOf" srcId="{2F708D75-E317-4918-9B2F-AEA4D43A4D29}" destId="{D3DA1756-C516-4AB3-B7A2-E83388581695}" srcOrd="1" destOrd="0" presId="urn:microsoft.com/office/officeart/2005/8/layout/orgChart1"/>
    <dgm:cxn modelId="{71CB28A4-84B6-4AF7-918D-88CB34E5CF2F}" type="presParOf" srcId="{96B0C4D6-DEC0-4AB9-A881-35212BC0326C}" destId="{9C836967-2322-4FF3-83D7-3A0465528D30}" srcOrd="1" destOrd="0" presId="urn:microsoft.com/office/officeart/2005/8/layout/orgChart1"/>
    <dgm:cxn modelId="{3063D496-F6EA-4F9C-8B61-343F5451ABE0}" type="presParOf" srcId="{96B0C4D6-DEC0-4AB9-A881-35212BC0326C}" destId="{D08BA6BB-3EE8-4D98-A898-51729C9EF3A0}" srcOrd="2" destOrd="0" presId="urn:microsoft.com/office/officeart/2005/8/layout/orgChart1"/>
    <dgm:cxn modelId="{C6ED5778-0150-4E33-8E40-DB0B77A4676C}" type="presParOf" srcId="{D7DECB8F-075F-44CB-BEAD-5D879C6A2C41}" destId="{EF29B4A4-5568-4F5C-864F-C9ADE6CA9EE0}" srcOrd="6" destOrd="0" presId="urn:microsoft.com/office/officeart/2005/8/layout/orgChart1"/>
    <dgm:cxn modelId="{FDA33472-99BC-45A9-84B7-7BA7DF67E3A0}" type="presParOf" srcId="{D7DECB8F-075F-44CB-BEAD-5D879C6A2C41}" destId="{FE1AA497-BE24-4BEF-926D-1C1B4674929C}" srcOrd="7" destOrd="0" presId="urn:microsoft.com/office/officeart/2005/8/layout/orgChart1"/>
    <dgm:cxn modelId="{E01575FE-F9D6-4F9D-A73F-756833997E45}" type="presParOf" srcId="{FE1AA497-BE24-4BEF-926D-1C1B4674929C}" destId="{D5B879E7-7AA4-4056-9150-3D237712310F}" srcOrd="0" destOrd="0" presId="urn:microsoft.com/office/officeart/2005/8/layout/orgChart1"/>
    <dgm:cxn modelId="{34A1DABC-7FA6-4CC5-8A9C-F9465B5ACE56}" type="presParOf" srcId="{D5B879E7-7AA4-4056-9150-3D237712310F}" destId="{E259BA88-57DB-4B62-8731-962C8E2B3E37}" srcOrd="0" destOrd="0" presId="urn:microsoft.com/office/officeart/2005/8/layout/orgChart1"/>
    <dgm:cxn modelId="{AAF35A81-C27F-4F22-8656-DB6FD71030AA}" type="presParOf" srcId="{D5B879E7-7AA4-4056-9150-3D237712310F}" destId="{6A12624E-A9B4-43CD-82F0-898C0C5CA10E}" srcOrd="1" destOrd="0" presId="urn:microsoft.com/office/officeart/2005/8/layout/orgChart1"/>
    <dgm:cxn modelId="{3F0AF23C-1D25-4B59-85B7-86CF3D7484B2}" type="presParOf" srcId="{FE1AA497-BE24-4BEF-926D-1C1B4674929C}" destId="{D533875F-D2CC-426A-889F-80CBEE145C41}" srcOrd="1" destOrd="0" presId="urn:microsoft.com/office/officeart/2005/8/layout/orgChart1"/>
    <dgm:cxn modelId="{1A9FBF93-5670-4678-BB87-1AE79561009F}" type="presParOf" srcId="{FE1AA497-BE24-4BEF-926D-1C1B4674929C}" destId="{DA6F3AC7-0BAA-4037-B309-059B57E642A7}" srcOrd="2" destOrd="0" presId="urn:microsoft.com/office/officeart/2005/8/layout/orgChart1"/>
    <dgm:cxn modelId="{AC50618E-DC25-43E3-835A-967234E12F1E}" type="presParOf" srcId="{8DF31AAC-567B-488E-B563-DFC92E0D799E}" destId="{AD731876-E0D5-464A-B8E3-BCAA1281B9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Core flow (CFL)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E-REN-CFL-M-001-Core flow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33023" custScaleY="25409" custLinFactNeighborX="-10466" custLinFactNeighborY="-247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28326" custScaleY="27943" custLinFactNeighborX="-4255" custLinFactNeighborY="-22591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Registration specific scenarios (REG)</a:t>
          </a:r>
          <a:endParaRPr lang="en-US" sz="10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E-REN-REG-E-001-Rejection of Re-Export Notification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E-REN-REG-A-001-Control at Exit with release for exit</a:t>
          </a:r>
          <a:endParaRPr lang="en-US" sz="1200" b="0" i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/>
            <a:t>E-REN-REG-</a:t>
          </a:r>
          <a:r>
            <a:rPr lang="el-GR" sz="1200"/>
            <a:t>Α-002</a:t>
          </a:r>
          <a:r>
            <a:rPr lang="en-US" sz="1200"/>
            <a:t>-</a:t>
          </a:r>
          <a:r>
            <a:rPr lang="en-GB" sz="1200"/>
            <a:t>Control at Exit with release for exit refused</a:t>
          </a:r>
          <a:endParaRPr lang="en-US" sz="120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/>
            <a:t>E-REN-REG-A-003-Re-Export Notification amendment accepted</a:t>
          </a:r>
          <a:endParaRPr lang="en-US" sz="120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/>
            <a:t>E-REN-REG-E-002-Re-Export Notification amendment rejected</a:t>
          </a:r>
          <a:endParaRPr lang="en-US" sz="120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46563" custScaleY="86962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5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5" custScaleX="145559" custScaleY="13040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5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5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5" custScaleX="145559" custScaleY="130408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5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5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5" custScaleX="145559" custScaleY="130408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5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5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5" custScaleX="145559" custScaleY="130408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5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5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5" custScaleX="145559" custScaleY="130408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5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dirty="0"/>
            <a:t>Exit specific scenarios (EXT)</a:t>
          </a:r>
          <a:endParaRPr lang="en-US" sz="10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E-REN-EXT-E-001-Exit Notification not received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E-REN-EXT-A-001-Exit after Storing</a:t>
          </a:r>
          <a:endParaRPr lang="en-US" sz="1200" b="0" i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/>
            <a:t>E-REN-EXT-E-002-Initial manifest rejected</a:t>
          </a:r>
          <a:endParaRPr lang="en-US" sz="120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/>
            <a:t>E-REN-EXT-A-002-Exit after reception of multiple manifests</a:t>
          </a:r>
          <a:endParaRPr lang="en-US" sz="120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/>
            <a:t>E-REN-EXT-E-003-Rejection of exit notification</a:t>
          </a:r>
          <a:endParaRPr lang="en-US" sz="120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en-GB" sz="1200"/>
            <a:t>E-REN-EXT-A-003-Exit information available through other systems</a:t>
          </a:r>
          <a:endParaRPr lang="en-US" sz="120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99755" custScaleY="71490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6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6" custScaleX="114756" custScaleY="95977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6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6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6" custScaleX="114756" custScaleY="95977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6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6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6" custScaleX="114756" custScaleY="95977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6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6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6" custScaleX="114756" custScaleY="95977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6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6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6" custScaleX="114756" custScaleY="95977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6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5" presStyleCnt="6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5" presStyleCnt="6" custScaleX="114756" custScaleY="95977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5" presStyleCnt="6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5" destOrd="0" parTransId="{C16D327C-8475-49C8-B428-6E0EAE5853E3}" sibTransId="{BD44DE6F-726E-405F-901C-F8362865F588}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0" destOrd="0" presId="urn:microsoft.com/office/officeart/2005/8/layout/orgChart1"/>
    <dgm:cxn modelId="{CF1A0D8B-AEEF-48A0-A453-7156DFD6F694}" type="presParOf" srcId="{96CCF797-0C36-4DA4-B7E1-74BEECB6A6A9}" destId="{E44EB0DD-C11D-4583-9387-0D8650BF1803}" srcOrd="11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dirty="0"/>
            <a:t>Re-Export Notification Invalidation (INV)</a:t>
          </a:r>
          <a:endParaRPr lang="en-US" sz="10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E-REN-INV-A-001 Invalidation requested by Trader</a:t>
          </a:r>
          <a:endParaRPr lang="en-US" sz="12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dirty="0"/>
            <a:t>E-REN-INV-E-001 Invalidation requested by Trader refused</a:t>
          </a:r>
          <a:endParaRPr lang="en-US" sz="1200" b="0" i="0" dirty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68617" custScaleY="31475" custLinFactNeighborY="-46986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77346" custScaleY="57629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2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2" custScaleX="108512" custScaleY="56047" custLinFactNeighborY="728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2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A2C6F09-6287-4F53-92F9-4C8207E5E8A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400"/>
            <a:t>Export Process (EXP)</a:t>
          </a:r>
        </a:p>
      </dgm:t>
    </dgm:pt>
    <dgm:pt modelId="{F616C323-EEF4-40CB-BA7B-2FE73BC29FFC}" type="parTrans" cxnId="{49912568-7949-4670-B257-39A955B7AE2C}">
      <dgm:prSet/>
      <dgm:spPr/>
      <dgm:t>
        <a:bodyPr/>
        <a:lstStyle/>
        <a:p>
          <a:endParaRPr lang="en-US"/>
        </a:p>
      </dgm:t>
    </dgm:pt>
    <dgm:pt modelId="{9636C91C-08ED-4BF8-9369-170A18E2D4D2}" type="sibTrans" cxnId="{49912568-7949-4670-B257-39A955B7AE2C}">
      <dgm:prSet/>
      <dgm:spPr/>
      <dgm:t>
        <a:bodyPr/>
        <a:lstStyle/>
        <a:p>
          <a:endParaRPr lang="en-US"/>
        </a:p>
      </dgm:t>
    </dgm:pt>
    <dgm:pt modelId="{247CFF71-43AA-4FB1-A791-5BD5333A5A68}">
      <dgm:prSet custT="1"/>
      <dgm:spPr/>
      <dgm:t>
        <a:bodyPr/>
        <a:lstStyle/>
        <a:p>
          <a:r>
            <a:rPr lang="en-US" sz="1200"/>
            <a:t>Core flow (CFL)</a:t>
          </a:r>
        </a:p>
      </dgm:t>
    </dgm:pt>
    <dgm:pt modelId="{2376530F-4BC1-413A-A9F3-ED50512F6D5E}" type="parTrans" cxnId="{DFFBEA4B-DB97-4787-9BC4-97A47E5AE6AE}">
      <dgm:prSet/>
      <dgm:spPr/>
      <dgm:t>
        <a:bodyPr/>
        <a:lstStyle/>
        <a:p>
          <a:endParaRPr lang="en-GB"/>
        </a:p>
      </dgm:t>
    </dgm:pt>
    <dgm:pt modelId="{CE63FD40-9EAA-47B4-9CC7-41B31285C7DC}" type="sibTrans" cxnId="{DFFBEA4B-DB97-4787-9BC4-97A47E5AE6AE}">
      <dgm:prSet/>
      <dgm:spPr/>
      <dgm:t>
        <a:bodyPr/>
        <a:lstStyle/>
        <a:p>
          <a:endParaRPr lang="en-GB"/>
        </a:p>
      </dgm:t>
    </dgm:pt>
    <dgm:pt modelId="{9FED0C8E-F450-4C5E-809C-D576ABC9C7C3}">
      <dgm:prSet custT="1"/>
      <dgm:spPr/>
      <dgm:t>
        <a:bodyPr/>
        <a:lstStyle/>
        <a:p>
          <a:r>
            <a:rPr lang="en-GB" sz="1200" b="0"/>
            <a:t>Export specific scenarios (EXP)</a:t>
          </a:r>
          <a:endParaRPr lang="en-US" sz="1200" b="0"/>
        </a:p>
      </dgm:t>
    </dgm:pt>
    <dgm:pt modelId="{4FF038A0-0E70-48E0-990F-C6D2A77705F0}" type="parTrans" cxnId="{3BB6B3A9-ADA7-4A65-846D-15A5E1CD5B07}">
      <dgm:prSet/>
      <dgm:spPr/>
      <dgm:t>
        <a:bodyPr/>
        <a:lstStyle/>
        <a:p>
          <a:endParaRPr lang="en-GB"/>
        </a:p>
      </dgm:t>
    </dgm:pt>
    <dgm:pt modelId="{FAEB65DD-ABC2-445F-A62A-174748771875}" type="sibTrans" cxnId="{3BB6B3A9-ADA7-4A65-846D-15A5E1CD5B07}">
      <dgm:prSet/>
      <dgm:spPr/>
      <dgm:t>
        <a:bodyPr/>
        <a:lstStyle/>
        <a:p>
          <a:endParaRPr lang="en-GB"/>
        </a:p>
      </dgm:t>
    </dgm:pt>
    <dgm:pt modelId="{D082672D-3DA7-49BB-8C01-69DA48DF1E17}">
      <dgm:prSet custT="1"/>
      <dgm:spPr/>
      <dgm:t>
        <a:bodyPr/>
        <a:lstStyle/>
        <a:p>
          <a:r>
            <a:rPr lang="en-GB" sz="1200"/>
            <a:t>Declaration Invalidation (INV)</a:t>
          </a:r>
          <a:endParaRPr lang="en-US" sz="1200"/>
        </a:p>
      </dgm:t>
    </dgm:pt>
    <dgm:pt modelId="{332C5BC3-2379-4A74-B20F-E44E80A60A82}" type="parTrans" cxnId="{E1869295-3FCF-4C3E-8EF4-128A41271853}">
      <dgm:prSet/>
      <dgm:spPr/>
      <dgm:t>
        <a:bodyPr/>
        <a:lstStyle/>
        <a:p>
          <a:endParaRPr lang="en-GB"/>
        </a:p>
      </dgm:t>
    </dgm:pt>
    <dgm:pt modelId="{326C190E-3FB0-4122-822E-A33572A3C937}" type="sibTrans" cxnId="{E1869295-3FCF-4C3E-8EF4-128A41271853}">
      <dgm:prSet/>
      <dgm:spPr/>
      <dgm:t>
        <a:bodyPr/>
        <a:lstStyle/>
        <a:p>
          <a:endParaRPr lang="en-GB"/>
        </a:p>
      </dgm:t>
    </dgm:pt>
    <dgm:pt modelId="{7D2F8307-001D-4CE5-A878-163C2061C4A8}">
      <dgm:prSet custT="1"/>
      <dgm:spPr/>
      <dgm:t>
        <a:bodyPr/>
        <a:lstStyle/>
        <a:p>
          <a:r>
            <a:rPr lang="en-GB" sz="1200"/>
            <a:t>Simplified and Supplementary declaration</a:t>
          </a:r>
          <a:r>
            <a:rPr lang="el-GR" sz="1200"/>
            <a:t> </a:t>
          </a:r>
          <a:r>
            <a:rPr lang="en-US" sz="1200"/>
            <a:t>(SSD)</a:t>
          </a:r>
        </a:p>
      </dgm:t>
    </dgm:pt>
    <dgm:pt modelId="{852AC335-3604-49D3-927F-C23F0604DBD2}" type="parTrans" cxnId="{24268037-CDD0-4402-B6AA-ABCBE8547B41}">
      <dgm:prSet/>
      <dgm:spPr/>
      <dgm:t>
        <a:bodyPr/>
        <a:lstStyle/>
        <a:p>
          <a:endParaRPr lang="en-GB"/>
        </a:p>
      </dgm:t>
    </dgm:pt>
    <dgm:pt modelId="{4F615621-11AA-496B-890E-1591DF547D04}" type="sibTrans" cxnId="{24268037-CDD0-4402-B6AA-ABCBE8547B41}">
      <dgm:prSet/>
      <dgm:spPr/>
      <dgm:t>
        <a:bodyPr/>
        <a:lstStyle/>
        <a:p>
          <a:endParaRPr lang="en-GB"/>
        </a:p>
      </dgm:t>
    </dgm:pt>
    <dgm:pt modelId="{D9433800-DED6-47ED-8236-0F42CC00470A}">
      <dgm:prSet custT="1"/>
      <dgm:spPr/>
      <dgm:t>
        <a:bodyPr/>
        <a:lstStyle/>
        <a:p>
          <a:r>
            <a:rPr lang="en-GB" sz="1200"/>
            <a:t>Centralised Clearance (CCE)</a:t>
          </a:r>
          <a:endParaRPr lang="en-US" sz="1200"/>
        </a:p>
      </dgm:t>
    </dgm:pt>
    <dgm:pt modelId="{5051A5B1-DE15-4F2C-8E98-D902564DEF47}" type="parTrans" cxnId="{E041A861-F8BE-4979-8D23-6CE3DA06A058}">
      <dgm:prSet/>
      <dgm:spPr/>
      <dgm:t>
        <a:bodyPr/>
        <a:lstStyle/>
        <a:p>
          <a:endParaRPr lang="en-GB"/>
        </a:p>
      </dgm:t>
    </dgm:pt>
    <dgm:pt modelId="{3EBEFB82-477B-4F05-A4C7-CB80D49F8852}" type="sibTrans" cxnId="{E041A861-F8BE-4979-8D23-6CE3DA06A058}">
      <dgm:prSet/>
      <dgm:spPr/>
      <dgm:t>
        <a:bodyPr/>
        <a:lstStyle/>
        <a:p>
          <a:endParaRPr lang="en-GB"/>
        </a:p>
      </dgm:t>
    </dgm:pt>
    <dgm:pt modelId="{0B6A3890-0BA6-4C59-815A-A0193F3F5779}">
      <dgm:prSet custT="1"/>
      <dgm:spPr/>
      <dgm:t>
        <a:bodyPr/>
        <a:lstStyle/>
        <a:p>
          <a:r>
            <a:rPr lang="en-GB" sz="1200" dirty="0"/>
            <a:t>Goods under Excise duty suspension arrangement  (GUE)</a:t>
          </a:r>
          <a:endParaRPr lang="en-US" sz="1200" dirty="0"/>
        </a:p>
      </dgm:t>
    </dgm:pt>
    <dgm:pt modelId="{629606BA-0743-4BBD-8D2D-31E61C81281D}" type="parTrans" cxnId="{5513167E-9BD5-4D66-8415-1BE0D5EBFAD1}">
      <dgm:prSet/>
      <dgm:spPr/>
      <dgm:t>
        <a:bodyPr/>
        <a:lstStyle/>
        <a:p>
          <a:endParaRPr lang="en-GB"/>
        </a:p>
      </dgm:t>
    </dgm:pt>
    <dgm:pt modelId="{5AAC540E-51E7-421D-A2CA-2D77C743C7CF}" type="sibTrans" cxnId="{5513167E-9BD5-4D66-8415-1BE0D5EBFAD1}">
      <dgm:prSet/>
      <dgm:spPr/>
      <dgm:t>
        <a:bodyPr/>
        <a:lstStyle/>
        <a:p>
          <a:endParaRPr lang="en-GB"/>
        </a:p>
      </dgm:t>
    </dgm:pt>
    <dgm:pt modelId="{834CD59D-C238-4672-8ED1-AD5B72087079}">
      <dgm:prSet custT="1"/>
      <dgm:spPr/>
      <dgm:t>
        <a:bodyPr/>
        <a:lstStyle/>
        <a:p>
          <a:r>
            <a:rPr lang="en-GB" sz="1200"/>
            <a:t>Exit specific scenarios (EXT)</a:t>
          </a:r>
          <a:endParaRPr lang="en-US" sz="1200"/>
        </a:p>
      </dgm:t>
    </dgm:pt>
    <dgm:pt modelId="{44D1C9D6-4EA5-43B9-9DA9-470F8AA0BE38}" type="parTrans" cxnId="{43E80A35-46EE-4567-9144-18E09DE271E6}">
      <dgm:prSet/>
      <dgm:spPr/>
      <dgm:t>
        <a:bodyPr/>
        <a:lstStyle/>
        <a:p>
          <a:endParaRPr lang="en-GB"/>
        </a:p>
      </dgm:t>
    </dgm:pt>
    <dgm:pt modelId="{A41CDC4A-916E-44D7-ADF6-D872EACB56A8}" type="sibTrans" cxnId="{43E80A35-46EE-4567-9144-18E09DE271E6}">
      <dgm:prSet/>
      <dgm:spPr/>
      <dgm:t>
        <a:bodyPr/>
        <a:lstStyle/>
        <a:p>
          <a:endParaRPr lang="en-GB"/>
        </a:p>
      </dgm:t>
    </dgm:pt>
    <dgm:pt modelId="{5FD53C6C-C11B-4E76-AB5A-0BD8893936C8}">
      <dgm:prSet custT="1"/>
      <dgm:spPr/>
      <dgm:t>
        <a:bodyPr/>
        <a:lstStyle/>
        <a:p>
          <a:r>
            <a:rPr lang="en-GB" sz="1200"/>
            <a:t>Export Followed by Transit (EFT)</a:t>
          </a:r>
          <a:endParaRPr lang="en-US" sz="1200"/>
        </a:p>
      </dgm:t>
    </dgm:pt>
    <dgm:pt modelId="{66656F2E-9C6A-422A-BF78-4D88F5349F2C}" type="parTrans" cxnId="{CFE44851-B711-4A20-AE22-617B8FF1FBE7}">
      <dgm:prSet/>
      <dgm:spPr/>
      <dgm:t>
        <a:bodyPr/>
        <a:lstStyle/>
        <a:p>
          <a:endParaRPr lang="en-GB"/>
        </a:p>
      </dgm:t>
    </dgm:pt>
    <dgm:pt modelId="{FD94CDC4-1299-4954-9C5A-55232512716B}" type="sibTrans" cxnId="{CFE44851-B711-4A20-AE22-617B8FF1FBE7}">
      <dgm:prSet/>
      <dgm:spPr/>
      <dgm:t>
        <a:bodyPr/>
        <a:lstStyle/>
        <a:p>
          <a:endParaRPr lang="en-GB"/>
        </a:p>
      </dgm:t>
    </dgm:pt>
    <dgm:pt modelId="{5945A162-2A2F-4B0F-AD0E-E7A27EA50D42}">
      <dgm:prSet custT="1"/>
      <dgm:spPr/>
      <dgm:t>
        <a:bodyPr/>
        <a:lstStyle/>
        <a:p>
          <a:r>
            <a:rPr lang="en-GB" sz="1200"/>
            <a:t>Diversions (DIV)</a:t>
          </a:r>
          <a:endParaRPr lang="en-US" sz="1200"/>
        </a:p>
      </dgm:t>
    </dgm:pt>
    <dgm:pt modelId="{737EEC82-BABF-446E-BF8E-63AD9FE39478}" type="parTrans" cxnId="{ACCAA64B-9D0D-41A9-A333-EEC9A43C3338}">
      <dgm:prSet/>
      <dgm:spPr/>
      <dgm:t>
        <a:bodyPr/>
        <a:lstStyle/>
        <a:p>
          <a:endParaRPr lang="en-GB"/>
        </a:p>
      </dgm:t>
    </dgm:pt>
    <dgm:pt modelId="{772D79AE-8BDB-4D1F-B0DB-650B9B3B4342}" type="sibTrans" cxnId="{ACCAA64B-9D0D-41A9-A333-EEC9A43C3338}">
      <dgm:prSet/>
      <dgm:spPr/>
      <dgm:t>
        <a:bodyPr/>
        <a:lstStyle/>
        <a:p>
          <a:endParaRPr lang="en-GB"/>
        </a:p>
      </dgm:t>
    </dgm:pt>
    <dgm:pt modelId="{556B27C3-4F57-4A4C-9D73-E1FB5CBADDC4}">
      <dgm:prSet custT="1"/>
      <dgm:spPr/>
      <dgm:t>
        <a:bodyPr/>
        <a:lstStyle/>
        <a:p>
          <a:r>
            <a:rPr lang="en-GB" sz="1200"/>
            <a:t>Query Movement Information (QMI)</a:t>
          </a:r>
          <a:endParaRPr lang="en-US" sz="1200"/>
        </a:p>
      </dgm:t>
    </dgm:pt>
    <dgm:pt modelId="{F6499526-3807-4EF2-A3AF-5DDFBD3A3345}" type="parTrans" cxnId="{9E00E24F-76A8-46DA-9F60-FA41BBDCD497}">
      <dgm:prSet/>
      <dgm:spPr/>
      <dgm:t>
        <a:bodyPr/>
        <a:lstStyle/>
        <a:p>
          <a:endParaRPr lang="en-GB"/>
        </a:p>
      </dgm:t>
    </dgm:pt>
    <dgm:pt modelId="{A5F65EE1-EA02-492F-A87B-DCF8CC05DE8E}" type="sibTrans" cxnId="{9E00E24F-76A8-46DA-9F60-FA41BBDCD497}">
      <dgm:prSet/>
      <dgm:spPr/>
      <dgm:t>
        <a:bodyPr/>
        <a:lstStyle/>
        <a:p>
          <a:endParaRPr lang="en-GB"/>
        </a:p>
      </dgm:t>
    </dgm:pt>
    <dgm:pt modelId="{61DF02C8-74C9-4859-9FDA-BB63775ECC66}">
      <dgm:prSet custT="1"/>
      <dgm:spPr/>
      <dgm:t>
        <a:bodyPr/>
        <a:lstStyle/>
        <a:p>
          <a:r>
            <a:rPr lang="en-GB" sz="1200"/>
            <a:t>Enquiry Procedure (ENQ)</a:t>
          </a:r>
          <a:endParaRPr lang="en-US" sz="1200"/>
        </a:p>
      </dgm:t>
    </dgm:pt>
    <dgm:pt modelId="{CB05BA25-AE7B-4A3F-B973-7D005F21B168}" type="parTrans" cxnId="{6B1B0479-FA58-42CE-AC8D-DB0BA3D4B6E2}">
      <dgm:prSet/>
      <dgm:spPr/>
      <dgm:t>
        <a:bodyPr/>
        <a:lstStyle/>
        <a:p>
          <a:endParaRPr lang="en-GB"/>
        </a:p>
      </dgm:t>
    </dgm:pt>
    <dgm:pt modelId="{B96DF381-435A-48BC-930D-9CB3486405E5}" type="sibTrans" cxnId="{6B1B0479-FA58-42CE-AC8D-DB0BA3D4B6E2}">
      <dgm:prSet/>
      <dgm:spPr/>
      <dgm:t>
        <a:bodyPr/>
        <a:lstStyle/>
        <a:p>
          <a:endParaRPr lang="en-GB"/>
        </a:p>
      </dgm:t>
    </dgm:pt>
    <dgm:pt modelId="{FE77A9EA-B445-4D19-B7DE-C23750C484AB}">
      <dgm:prSet custT="1"/>
      <dgm:spPr/>
      <dgm:t>
        <a:bodyPr/>
        <a:lstStyle/>
        <a:p>
          <a:r>
            <a:rPr lang="en-GB" sz="1200"/>
            <a:t>Exceptions of message sequencing in the Common Domain (EMS)</a:t>
          </a:r>
          <a:endParaRPr lang="en-US" sz="1200"/>
        </a:p>
      </dgm:t>
    </dgm:pt>
    <dgm:pt modelId="{7A099A2E-D611-4D05-8F59-B669A3CE831A}" type="parTrans" cxnId="{1C02A6EB-7EC0-4B23-B13C-D507FB5C4D54}">
      <dgm:prSet/>
      <dgm:spPr/>
      <dgm:t>
        <a:bodyPr/>
        <a:lstStyle/>
        <a:p>
          <a:endParaRPr lang="en-GB"/>
        </a:p>
      </dgm:t>
    </dgm:pt>
    <dgm:pt modelId="{81E2DE90-8022-498A-BCEC-F39B2C1661AA}" type="sibTrans" cxnId="{1C02A6EB-7EC0-4B23-B13C-D507FB5C4D54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A9ACABB-8120-4A7B-887D-AFBDD777D214}" type="pres">
      <dgm:prSet presAssocID="{EA2C6F09-6287-4F53-92F9-4C8207E5E8A2}" presName="hierRoot1" presStyleCnt="0">
        <dgm:presLayoutVars>
          <dgm:hierBranch val="hang"/>
        </dgm:presLayoutVars>
      </dgm:prSet>
      <dgm:spPr/>
    </dgm:pt>
    <dgm:pt modelId="{4BDB05F2-2178-4970-8D5E-5E8738CCF1C8}" type="pres">
      <dgm:prSet presAssocID="{EA2C6F09-6287-4F53-92F9-4C8207E5E8A2}" presName="rootComposite1" presStyleCnt="0"/>
      <dgm:spPr/>
    </dgm:pt>
    <dgm:pt modelId="{80487486-0998-4206-929A-D73521075DFD}" type="pres">
      <dgm:prSet presAssocID="{EA2C6F09-6287-4F53-92F9-4C8207E5E8A2}" presName="rootText1" presStyleLbl="node0" presStyleIdx="0" presStyleCnt="1">
        <dgm:presLayoutVars>
          <dgm:chPref val="3"/>
        </dgm:presLayoutVars>
      </dgm:prSet>
      <dgm:spPr/>
    </dgm:pt>
    <dgm:pt modelId="{94DABDC1-9B43-4E6D-9F13-43800BEBAAE9}" type="pres">
      <dgm:prSet presAssocID="{EA2C6F09-6287-4F53-92F9-4C8207E5E8A2}" presName="rootConnector1" presStyleLbl="node1" presStyleIdx="0" presStyleCnt="0"/>
      <dgm:spPr/>
    </dgm:pt>
    <dgm:pt modelId="{AC64EC98-A720-4012-AB6C-9AAC020565BA}" type="pres">
      <dgm:prSet presAssocID="{EA2C6F09-6287-4F53-92F9-4C8207E5E8A2}" presName="hierChild2" presStyleCnt="0"/>
      <dgm:spPr/>
    </dgm:pt>
    <dgm:pt modelId="{3D0951A9-B99D-432D-94B4-431F0269BAE0}" type="pres">
      <dgm:prSet presAssocID="{2376530F-4BC1-413A-A9F3-ED50512F6D5E}" presName="Name48" presStyleLbl="parChTrans1D2" presStyleIdx="0" presStyleCnt="12"/>
      <dgm:spPr/>
    </dgm:pt>
    <dgm:pt modelId="{9693A2BE-E554-4F46-BADF-2699458AAA30}" type="pres">
      <dgm:prSet presAssocID="{247CFF71-43AA-4FB1-A791-5BD5333A5A68}" presName="hierRoot2" presStyleCnt="0">
        <dgm:presLayoutVars>
          <dgm:hierBranch val="init"/>
        </dgm:presLayoutVars>
      </dgm:prSet>
      <dgm:spPr/>
    </dgm:pt>
    <dgm:pt modelId="{A5CA9F19-726E-43F3-8032-C1DBC4955FBB}" type="pres">
      <dgm:prSet presAssocID="{247CFF71-43AA-4FB1-A791-5BD5333A5A68}" presName="rootComposite" presStyleCnt="0"/>
      <dgm:spPr/>
    </dgm:pt>
    <dgm:pt modelId="{A87B89F7-E34E-4EF4-A015-27561EFC2925}" type="pres">
      <dgm:prSet presAssocID="{247CFF71-43AA-4FB1-A791-5BD5333A5A68}" presName="rootText" presStyleLbl="node2" presStyleIdx="0" presStyleCnt="12" custScaleX="142706">
        <dgm:presLayoutVars>
          <dgm:chPref val="3"/>
        </dgm:presLayoutVars>
      </dgm:prSet>
      <dgm:spPr/>
    </dgm:pt>
    <dgm:pt modelId="{75E7E312-6380-4083-A12A-87B5489A48A1}" type="pres">
      <dgm:prSet presAssocID="{247CFF71-43AA-4FB1-A791-5BD5333A5A68}" presName="rootConnector" presStyleLbl="node2" presStyleIdx="0" presStyleCnt="12"/>
      <dgm:spPr/>
    </dgm:pt>
    <dgm:pt modelId="{806B21E0-7F5F-4E77-A2C9-41A2D884CA4C}" type="pres">
      <dgm:prSet presAssocID="{247CFF71-43AA-4FB1-A791-5BD5333A5A68}" presName="hierChild4" presStyleCnt="0"/>
      <dgm:spPr/>
    </dgm:pt>
    <dgm:pt modelId="{1F9C860B-772E-45B6-BDF1-6A0804660D78}" type="pres">
      <dgm:prSet presAssocID="{247CFF71-43AA-4FB1-A791-5BD5333A5A68}" presName="hierChild5" presStyleCnt="0"/>
      <dgm:spPr/>
    </dgm:pt>
    <dgm:pt modelId="{FDD54960-E13D-4953-9EF0-C58B56297977}" type="pres">
      <dgm:prSet presAssocID="{4FF038A0-0E70-48E0-990F-C6D2A77705F0}" presName="Name48" presStyleLbl="parChTrans1D2" presStyleIdx="1" presStyleCnt="12"/>
      <dgm:spPr/>
    </dgm:pt>
    <dgm:pt modelId="{E5D843D2-9468-49C5-AFF9-3FC2C7D8F36C}" type="pres">
      <dgm:prSet presAssocID="{9FED0C8E-F450-4C5E-809C-D576ABC9C7C3}" presName="hierRoot2" presStyleCnt="0">
        <dgm:presLayoutVars>
          <dgm:hierBranch val="init"/>
        </dgm:presLayoutVars>
      </dgm:prSet>
      <dgm:spPr/>
    </dgm:pt>
    <dgm:pt modelId="{56840CF5-3536-4192-83B1-2A7E4E9A9966}" type="pres">
      <dgm:prSet presAssocID="{9FED0C8E-F450-4C5E-809C-D576ABC9C7C3}" presName="rootComposite" presStyleCnt="0"/>
      <dgm:spPr/>
    </dgm:pt>
    <dgm:pt modelId="{08E398E4-08F3-4F4F-9C9D-CF001512E132}" type="pres">
      <dgm:prSet presAssocID="{9FED0C8E-F450-4C5E-809C-D576ABC9C7C3}" presName="rootText" presStyleLbl="node2" presStyleIdx="1" presStyleCnt="12" custScaleX="142706">
        <dgm:presLayoutVars>
          <dgm:chPref val="3"/>
        </dgm:presLayoutVars>
      </dgm:prSet>
      <dgm:spPr/>
    </dgm:pt>
    <dgm:pt modelId="{A0C26FC4-4493-4CA7-AC3B-58A8A4FDD5AE}" type="pres">
      <dgm:prSet presAssocID="{9FED0C8E-F450-4C5E-809C-D576ABC9C7C3}" presName="rootConnector" presStyleLbl="node2" presStyleIdx="1" presStyleCnt="12"/>
      <dgm:spPr/>
    </dgm:pt>
    <dgm:pt modelId="{9876F3DD-9476-4FA4-8382-FBCC3FBF57E9}" type="pres">
      <dgm:prSet presAssocID="{9FED0C8E-F450-4C5E-809C-D576ABC9C7C3}" presName="hierChild4" presStyleCnt="0"/>
      <dgm:spPr/>
    </dgm:pt>
    <dgm:pt modelId="{2B7C6698-0AB8-4717-9701-A4FFCB92C2FC}" type="pres">
      <dgm:prSet presAssocID="{9FED0C8E-F450-4C5E-809C-D576ABC9C7C3}" presName="hierChild5" presStyleCnt="0"/>
      <dgm:spPr/>
    </dgm:pt>
    <dgm:pt modelId="{89D07F31-F62C-436B-929F-FAB3B8CE585D}" type="pres">
      <dgm:prSet presAssocID="{332C5BC3-2379-4A74-B20F-E44E80A60A82}" presName="Name48" presStyleLbl="parChTrans1D2" presStyleIdx="2" presStyleCnt="12"/>
      <dgm:spPr/>
    </dgm:pt>
    <dgm:pt modelId="{9D777CD7-B5A3-433D-80E3-8BF367A8DB1B}" type="pres">
      <dgm:prSet presAssocID="{D082672D-3DA7-49BB-8C01-69DA48DF1E17}" presName="hierRoot2" presStyleCnt="0">
        <dgm:presLayoutVars>
          <dgm:hierBranch val="init"/>
        </dgm:presLayoutVars>
      </dgm:prSet>
      <dgm:spPr/>
    </dgm:pt>
    <dgm:pt modelId="{3E8222E6-63DE-4600-A955-D8AE2575C590}" type="pres">
      <dgm:prSet presAssocID="{D082672D-3DA7-49BB-8C01-69DA48DF1E17}" presName="rootComposite" presStyleCnt="0"/>
      <dgm:spPr/>
    </dgm:pt>
    <dgm:pt modelId="{2D9F969F-842F-45E6-A615-4D81441A81E2}" type="pres">
      <dgm:prSet presAssocID="{D082672D-3DA7-49BB-8C01-69DA48DF1E17}" presName="rootText" presStyleLbl="node2" presStyleIdx="2" presStyleCnt="12" custScaleX="142706">
        <dgm:presLayoutVars>
          <dgm:chPref val="3"/>
        </dgm:presLayoutVars>
      </dgm:prSet>
      <dgm:spPr/>
    </dgm:pt>
    <dgm:pt modelId="{991E05C4-02C9-4000-B9F4-6F631A3CD2CB}" type="pres">
      <dgm:prSet presAssocID="{D082672D-3DA7-49BB-8C01-69DA48DF1E17}" presName="rootConnector" presStyleLbl="node2" presStyleIdx="2" presStyleCnt="12"/>
      <dgm:spPr/>
    </dgm:pt>
    <dgm:pt modelId="{28F8052D-315B-43A0-961D-E7BB8A824069}" type="pres">
      <dgm:prSet presAssocID="{D082672D-3DA7-49BB-8C01-69DA48DF1E17}" presName="hierChild4" presStyleCnt="0"/>
      <dgm:spPr/>
    </dgm:pt>
    <dgm:pt modelId="{990C6769-B3A9-4252-AF9D-290D1DC06B9C}" type="pres">
      <dgm:prSet presAssocID="{D082672D-3DA7-49BB-8C01-69DA48DF1E17}" presName="hierChild5" presStyleCnt="0"/>
      <dgm:spPr/>
    </dgm:pt>
    <dgm:pt modelId="{AD60ECED-EF3B-4A62-BE13-4193A5C0630A}" type="pres">
      <dgm:prSet presAssocID="{852AC335-3604-49D3-927F-C23F0604DBD2}" presName="Name48" presStyleLbl="parChTrans1D2" presStyleIdx="3" presStyleCnt="12"/>
      <dgm:spPr/>
    </dgm:pt>
    <dgm:pt modelId="{184C727A-5A6C-4DC9-8293-B019AA8A17A2}" type="pres">
      <dgm:prSet presAssocID="{7D2F8307-001D-4CE5-A878-163C2061C4A8}" presName="hierRoot2" presStyleCnt="0">
        <dgm:presLayoutVars>
          <dgm:hierBranch val="init"/>
        </dgm:presLayoutVars>
      </dgm:prSet>
      <dgm:spPr/>
    </dgm:pt>
    <dgm:pt modelId="{3DAA7DA0-7A8E-46BA-A6C2-75AAC1FC68D2}" type="pres">
      <dgm:prSet presAssocID="{7D2F8307-001D-4CE5-A878-163C2061C4A8}" presName="rootComposite" presStyleCnt="0"/>
      <dgm:spPr/>
    </dgm:pt>
    <dgm:pt modelId="{60F54D00-CB9A-4B4D-819D-444F4CD517C7}" type="pres">
      <dgm:prSet presAssocID="{7D2F8307-001D-4CE5-A878-163C2061C4A8}" presName="rootText" presStyleLbl="node2" presStyleIdx="3" presStyleCnt="12" custScaleX="142706">
        <dgm:presLayoutVars>
          <dgm:chPref val="3"/>
        </dgm:presLayoutVars>
      </dgm:prSet>
      <dgm:spPr/>
    </dgm:pt>
    <dgm:pt modelId="{5F97F2E6-E158-4C26-8E3F-A39A0480007E}" type="pres">
      <dgm:prSet presAssocID="{7D2F8307-001D-4CE5-A878-163C2061C4A8}" presName="rootConnector" presStyleLbl="node2" presStyleIdx="3" presStyleCnt="12"/>
      <dgm:spPr/>
    </dgm:pt>
    <dgm:pt modelId="{0FEEFAB3-3071-43B2-971E-135BA82DC737}" type="pres">
      <dgm:prSet presAssocID="{7D2F8307-001D-4CE5-A878-163C2061C4A8}" presName="hierChild4" presStyleCnt="0"/>
      <dgm:spPr/>
    </dgm:pt>
    <dgm:pt modelId="{D4A30C87-6B48-4EF2-A1AD-B1AF4301AFDB}" type="pres">
      <dgm:prSet presAssocID="{7D2F8307-001D-4CE5-A878-163C2061C4A8}" presName="hierChild5" presStyleCnt="0"/>
      <dgm:spPr/>
    </dgm:pt>
    <dgm:pt modelId="{6DFA50EA-AAB4-4CE1-992E-CCD3DED55FF5}" type="pres">
      <dgm:prSet presAssocID="{5051A5B1-DE15-4F2C-8E98-D902564DEF47}" presName="Name48" presStyleLbl="parChTrans1D2" presStyleIdx="4" presStyleCnt="12"/>
      <dgm:spPr/>
    </dgm:pt>
    <dgm:pt modelId="{CB3286AB-9F68-442B-9C8B-87593F458213}" type="pres">
      <dgm:prSet presAssocID="{D9433800-DED6-47ED-8236-0F42CC00470A}" presName="hierRoot2" presStyleCnt="0">
        <dgm:presLayoutVars>
          <dgm:hierBranch val="init"/>
        </dgm:presLayoutVars>
      </dgm:prSet>
      <dgm:spPr/>
    </dgm:pt>
    <dgm:pt modelId="{15A3C84F-56DC-4AC1-9655-8E7C647A6411}" type="pres">
      <dgm:prSet presAssocID="{D9433800-DED6-47ED-8236-0F42CC00470A}" presName="rootComposite" presStyleCnt="0"/>
      <dgm:spPr/>
    </dgm:pt>
    <dgm:pt modelId="{E3C27F30-CD25-4259-AF64-90039E5BCC66}" type="pres">
      <dgm:prSet presAssocID="{D9433800-DED6-47ED-8236-0F42CC00470A}" presName="rootText" presStyleLbl="node2" presStyleIdx="4" presStyleCnt="12" custScaleX="142706">
        <dgm:presLayoutVars>
          <dgm:chPref val="3"/>
        </dgm:presLayoutVars>
      </dgm:prSet>
      <dgm:spPr/>
    </dgm:pt>
    <dgm:pt modelId="{D29C329C-DB8F-4501-8B04-C725EB8A45F7}" type="pres">
      <dgm:prSet presAssocID="{D9433800-DED6-47ED-8236-0F42CC00470A}" presName="rootConnector" presStyleLbl="node2" presStyleIdx="4" presStyleCnt="12"/>
      <dgm:spPr/>
    </dgm:pt>
    <dgm:pt modelId="{6C0B27F0-3F3A-41AB-84D6-027194C21740}" type="pres">
      <dgm:prSet presAssocID="{D9433800-DED6-47ED-8236-0F42CC00470A}" presName="hierChild4" presStyleCnt="0"/>
      <dgm:spPr/>
    </dgm:pt>
    <dgm:pt modelId="{C4035A8E-DA11-49C1-9D53-0DDCD4A0FA84}" type="pres">
      <dgm:prSet presAssocID="{D9433800-DED6-47ED-8236-0F42CC00470A}" presName="hierChild5" presStyleCnt="0"/>
      <dgm:spPr/>
    </dgm:pt>
    <dgm:pt modelId="{2602DC46-153C-43A0-B799-A5E7F7236956}" type="pres">
      <dgm:prSet presAssocID="{629606BA-0743-4BBD-8D2D-31E61C81281D}" presName="Name48" presStyleLbl="parChTrans1D2" presStyleIdx="5" presStyleCnt="12"/>
      <dgm:spPr/>
    </dgm:pt>
    <dgm:pt modelId="{4DAB6224-C372-4C19-88FC-B0CAC9D9B264}" type="pres">
      <dgm:prSet presAssocID="{0B6A3890-0BA6-4C59-815A-A0193F3F5779}" presName="hierRoot2" presStyleCnt="0">
        <dgm:presLayoutVars>
          <dgm:hierBranch val="init"/>
        </dgm:presLayoutVars>
      </dgm:prSet>
      <dgm:spPr/>
    </dgm:pt>
    <dgm:pt modelId="{86DED1BA-97D1-41ED-90B5-23B317B94D94}" type="pres">
      <dgm:prSet presAssocID="{0B6A3890-0BA6-4C59-815A-A0193F3F5779}" presName="rootComposite" presStyleCnt="0"/>
      <dgm:spPr/>
    </dgm:pt>
    <dgm:pt modelId="{AC322267-6182-4D56-A8B8-3741C910FF0A}" type="pres">
      <dgm:prSet presAssocID="{0B6A3890-0BA6-4C59-815A-A0193F3F5779}" presName="rootText" presStyleLbl="node2" presStyleIdx="5" presStyleCnt="12" custScaleX="142706">
        <dgm:presLayoutVars>
          <dgm:chPref val="3"/>
        </dgm:presLayoutVars>
      </dgm:prSet>
      <dgm:spPr/>
    </dgm:pt>
    <dgm:pt modelId="{9A1EA1E2-D6E8-43A2-9579-2E26F5E647C9}" type="pres">
      <dgm:prSet presAssocID="{0B6A3890-0BA6-4C59-815A-A0193F3F5779}" presName="rootConnector" presStyleLbl="node2" presStyleIdx="5" presStyleCnt="12"/>
      <dgm:spPr/>
    </dgm:pt>
    <dgm:pt modelId="{95888BA8-EE36-4306-9D82-71E86D9B6103}" type="pres">
      <dgm:prSet presAssocID="{0B6A3890-0BA6-4C59-815A-A0193F3F5779}" presName="hierChild4" presStyleCnt="0"/>
      <dgm:spPr/>
    </dgm:pt>
    <dgm:pt modelId="{449A907A-36CD-4886-B90E-F9AE70316EB1}" type="pres">
      <dgm:prSet presAssocID="{0B6A3890-0BA6-4C59-815A-A0193F3F5779}" presName="hierChild5" presStyleCnt="0"/>
      <dgm:spPr/>
    </dgm:pt>
    <dgm:pt modelId="{D3089161-A019-496A-8007-F0EC23B1E40F}" type="pres">
      <dgm:prSet presAssocID="{44D1C9D6-4EA5-43B9-9DA9-470F8AA0BE38}" presName="Name48" presStyleLbl="parChTrans1D2" presStyleIdx="6" presStyleCnt="12"/>
      <dgm:spPr/>
    </dgm:pt>
    <dgm:pt modelId="{4B47599C-FA0B-4FA1-9C12-DDD01B3D0E9E}" type="pres">
      <dgm:prSet presAssocID="{834CD59D-C238-4672-8ED1-AD5B72087079}" presName="hierRoot2" presStyleCnt="0">
        <dgm:presLayoutVars>
          <dgm:hierBranch val="init"/>
        </dgm:presLayoutVars>
      </dgm:prSet>
      <dgm:spPr/>
    </dgm:pt>
    <dgm:pt modelId="{FCDF504A-C2DE-4066-9578-84EB9BE08DC3}" type="pres">
      <dgm:prSet presAssocID="{834CD59D-C238-4672-8ED1-AD5B72087079}" presName="rootComposite" presStyleCnt="0"/>
      <dgm:spPr/>
    </dgm:pt>
    <dgm:pt modelId="{D20A613E-3B42-4134-AEB0-1C6C735C9CEE}" type="pres">
      <dgm:prSet presAssocID="{834CD59D-C238-4672-8ED1-AD5B72087079}" presName="rootText" presStyleLbl="node2" presStyleIdx="6" presStyleCnt="12" custScaleX="142706">
        <dgm:presLayoutVars>
          <dgm:chPref val="3"/>
        </dgm:presLayoutVars>
      </dgm:prSet>
      <dgm:spPr/>
    </dgm:pt>
    <dgm:pt modelId="{B77FE770-680E-4E42-A47B-74BE932801B1}" type="pres">
      <dgm:prSet presAssocID="{834CD59D-C238-4672-8ED1-AD5B72087079}" presName="rootConnector" presStyleLbl="node2" presStyleIdx="6" presStyleCnt="12"/>
      <dgm:spPr/>
    </dgm:pt>
    <dgm:pt modelId="{3BC81FE4-4E68-4085-85F0-EA084D0FCBBA}" type="pres">
      <dgm:prSet presAssocID="{834CD59D-C238-4672-8ED1-AD5B72087079}" presName="hierChild4" presStyleCnt="0"/>
      <dgm:spPr/>
    </dgm:pt>
    <dgm:pt modelId="{B19512B2-D735-474F-B173-887F842FB1C2}" type="pres">
      <dgm:prSet presAssocID="{834CD59D-C238-4672-8ED1-AD5B72087079}" presName="hierChild5" presStyleCnt="0"/>
      <dgm:spPr/>
    </dgm:pt>
    <dgm:pt modelId="{42A01BB9-1BF7-4882-AD2C-AE885554D3AD}" type="pres">
      <dgm:prSet presAssocID="{66656F2E-9C6A-422A-BF78-4D88F5349F2C}" presName="Name48" presStyleLbl="parChTrans1D2" presStyleIdx="7" presStyleCnt="12"/>
      <dgm:spPr/>
    </dgm:pt>
    <dgm:pt modelId="{81EB8EF8-4FE9-4BF6-A563-941F9415B43E}" type="pres">
      <dgm:prSet presAssocID="{5FD53C6C-C11B-4E76-AB5A-0BD8893936C8}" presName="hierRoot2" presStyleCnt="0">
        <dgm:presLayoutVars>
          <dgm:hierBranch val="init"/>
        </dgm:presLayoutVars>
      </dgm:prSet>
      <dgm:spPr/>
    </dgm:pt>
    <dgm:pt modelId="{3E0C2C10-F902-47AA-A76B-294D172CF0B9}" type="pres">
      <dgm:prSet presAssocID="{5FD53C6C-C11B-4E76-AB5A-0BD8893936C8}" presName="rootComposite" presStyleCnt="0"/>
      <dgm:spPr/>
    </dgm:pt>
    <dgm:pt modelId="{CC922615-9954-40C0-A1EA-F58A99B6A8E6}" type="pres">
      <dgm:prSet presAssocID="{5FD53C6C-C11B-4E76-AB5A-0BD8893936C8}" presName="rootText" presStyleLbl="node2" presStyleIdx="7" presStyleCnt="12" custScaleX="142706">
        <dgm:presLayoutVars>
          <dgm:chPref val="3"/>
        </dgm:presLayoutVars>
      </dgm:prSet>
      <dgm:spPr/>
    </dgm:pt>
    <dgm:pt modelId="{B31F4DAB-2B19-48F3-AEE4-7A8EB9FDBBFC}" type="pres">
      <dgm:prSet presAssocID="{5FD53C6C-C11B-4E76-AB5A-0BD8893936C8}" presName="rootConnector" presStyleLbl="node2" presStyleIdx="7" presStyleCnt="12"/>
      <dgm:spPr/>
    </dgm:pt>
    <dgm:pt modelId="{B9248F44-AF31-492F-A80E-A36821066723}" type="pres">
      <dgm:prSet presAssocID="{5FD53C6C-C11B-4E76-AB5A-0BD8893936C8}" presName="hierChild4" presStyleCnt="0"/>
      <dgm:spPr/>
    </dgm:pt>
    <dgm:pt modelId="{15AACC6C-B977-4755-9AAC-552EC6A32A4A}" type="pres">
      <dgm:prSet presAssocID="{5FD53C6C-C11B-4E76-AB5A-0BD8893936C8}" presName="hierChild5" presStyleCnt="0"/>
      <dgm:spPr/>
    </dgm:pt>
    <dgm:pt modelId="{B13AD688-0489-478E-BF32-83F1A297CEC9}" type="pres">
      <dgm:prSet presAssocID="{737EEC82-BABF-446E-BF8E-63AD9FE39478}" presName="Name48" presStyleLbl="parChTrans1D2" presStyleIdx="8" presStyleCnt="12"/>
      <dgm:spPr/>
    </dgm:pt>
    <dgm:pt modelId="{71224A61-987C-442B-A9E2-B3402DD4FDAD}" type="pres">
      <dgm:prSet presAssocID="{5945A162-2A2F-4B0F-AD0E-E7A27EA50D42}" presName="hierRoot2" presStyleCnt="0">
        <dgm:presLayoutVars>
          <dgm:hierBranch val="init"/>
        </dgm:presLayoutVars>
      </dgm:prSet>
      <dgm:spPr/>
    </dgm:pt>
    <dgm:pt modelId="{A8062741-8689-4C2F-86CB-19E6BD71F4D6}" type="pres">
      <dgm:prSet presAssocID="{5945A162-2A2F-4B0F-AD0E-E7A27EA50D42}" presName="rootComposite" presStyleCnt="0"/>
      <dgm:spPr/>
    </dgm:pt>
    <dgm:pt modelId="{5AC9947B-55E8-4630-A805-37E2DC476A6D}" type="pres">
      <dgm:prSet presAssocID="{5945A162-2A2F-4B0F-AD0E-E7A27EA50D42}" presName="rootText" presStyleLbl="node2" presStyleIdx="8" presStyleCnt="12" custScaleX="142706">
        <dgm:presLayoutVars>
          <dgm:chPref val="3"/>
        </dgm:presLayoutVars>
      </dgm:prSet>
      <dgm:spPr/>
    </dgm:pt>
    <dgm:pt modelId="{5E3770AF-4769-4604-89AD-50E3E63701E0}" type="pres">
      <dgm:prSet presAssocID="{5945A162-2A2F-4B0F-AD0E-E7A27EA50D42}" presName="rootConnector" presStyleLbl="node2" presStyleIdx="8" presStyleCnt="12"/>
      <dgm:spPr/>
    </dgm:pt>
    <dgm:pt modelId="{FA69235C-7532-4697-B6FA-E829EA3F1B6C}" type="pres">
      <dgm:prSet presAssocID="{5945A162-2A2F-4B0F-AD0E-E7A27EA50D42}" presName="hierChild4" presStyleCnt="0"/>
      <dgm:spPr/>
    </dgm:pt>
    <dgm:pt modelId="{5E5C8D72-F537-4894-8189-3813FA98AE02}" type="pres">
      <dgm:prSet presAssocID="{5945A162-2A2F-4B0F-AD0E-E7A27EA50D42}" presName="hierChild5" presStyleCnt="0"/>
      <dgm:spPr/>
    </dgm:pt>
    <dgm:pt modelId="{1672EA84-D818-4340-BFBA-4166024CAA66}" type="pres">
      <dgm:prSet presAssocID="{F6499526-3807-4EF2-A3AF-5DDFBD3A3345}" presName="Name48" presStyleLbl="parChTrans1D2" presStyleIdx="9" presStyleCnt="12"/>
      <dgm:spPr/>
    </dgm:pt>
    <dgm:pt modelId="{19BF455B-4B6E-459D-82A1-84FA779FCD24}" type="pres">
      <dgm:prSet presAssocID="{556B27C3-4F57-4A4C-9D73-E1FB5CBADDC4}" presName="hierRoot2" presStyleCnt="0">
        <dgm:presLayoutVars>
          <dgm:hierBranch val="init"/>
        </dgm:presLayoutVars>
      </dgm:prSet>
      <dgm:spPr/>
    </dgm:pt>
    <dgm:pt modelId="{81DF973E-F4D4-42C3-9196-805010A8795E}" type="pres">
      <dgm:prSet presAssocID="{556B27C3-4F57-4A4C-9D73-E1FB5CBADDC4}" presName="rootComposite" presStyleCnt="0"/>
      <dgm:spPr/>
    </dgm:pt>
    <dgm:pt modelId="{A52B9290-0CCE-469F-B3E9-409DC0EB77B2}" type="pres">
      <dgm:prSet presAssocID="{556B27C3-4F57-4A4C-9D73-E1FB5CBADDC4}" presName="rootText" presStyleLbl="node2" presStyleIdx="9" presStyleCnt="12" custScaleX="142706">
        <dgm:presLayoutVars>
          <dgm:chPref val="3"/>
        </dgm:presLayoutVars>
      </dgm:prSet>
      <dgm:spPr/>
    </dgm:pt>
    <dgm:pt modelId="{49E681A0-FA17-44EF-B286-2FC3BDFC4D59}" type="pres">
      <dgm:prSet presAssocID="{556B27C3-4F57-4A4C-9D73-E1FB5CBADDC4}" presName="rootConnector" presStyleLbl="node2" presStyleIdx="9" presStyleCnt="12"/>
      <dgm:spPr/>
    </dgm:pt>
    <dgm:pt modelId="{E25D6AFD-A3E8-47D8-B011-F9927C5F6D66}" type="pres">
      <dgm:prSet presAssocID="{556B27C3-4F57-4A4C-9D73-E1FB5CBADDC4}" presName="hierChild4" presStyleCnt="0"/>
      <dgm:spPr/>
    </dgm:pt>
    <dgm:pt modelId="{AF9CB6A6-0AC5-448E-8514-8994E7C02081}" type="pres">
      <dgm:prSet presAssocID="{556B27C3-4F57-4A4C-9D73-E1FB5CBADDC4}" presName="hierChild5" presStyleCnt="0"/>
      <dgm:spPr/>
    </dgm:pt>
    <dgm:pt modelId="{3FFDBDD0-E79A-45C6-B7F3-6AE2EDABF0FD}" type="pres">
      <dgm:prSet presAssocID="{CB05BA25-AE7B-4A3F-B973-7D005F21B168}" presName="Name48" presStyleLbl="parChTrans1D2" presStyleIdx="10" presStyleCnt="12"/>
      <dgm:spPr/>
    </dgm:pt>
    <dgm:pt modelId="{C5F6DC63-3358-471B-895C-6D0BDA3E73AE}" type="pres">
      <dgm:prSet presAssocID="{61DF02C8-74C9-4859-9FDA-BB63775ECC66}" presName="hierRoot2" presStyleCnt="0">
        <dgm:presLayoutVars>
          <dgm:hierBranch val="init"/>
        </dgm:presLayoutVars>
      </dgm:prSet>
      <dgm:spPr/>
    </dgm:pt>
    <dgm:pt modelId="{FC139763-2969-490B-AA59-3059EB762651}" type="pres">
      <dgm:prSet presAssocID="{61DF02C8-74C9-4859-9FDA-BB63775ECC66}" presName="rootComposite" presStyleCnt="0"/>
      <dgm:spPr/>
    </dgm:pt>
    <dgm:pt modelId="{F042E91B-390E-4DFD-991F-3B249756B590}" type="pres">
      <dgm:prSet presAssocID="{61DF02C8-74C9-4859-9FDA-BB63775ECC66}" presName="rootText" presStyleLbl="node2" presStyleIdx="10" presStyleCnt="12" custScaleX="142706">
        <dgm:presLayoutVars>
          <dgm:chPref val="3"/>
        </dgm:presLayoutVars>
      </dgm:prSet>
      <dgm:spPr/>
    </dgm:pt>
    <dgm:pt modelId="{BD59A0E3-D6CD-40C6-896A-75B6995E8D3E}" type="pres">
      <dgm:prSet presAssocID="{61DF02C8-74C9-4859-9FDA-BB63775ECC66}" presName="rootConnector" presStyleLbl="node2" presStyleIdx="10" presStyleCnt="12"/>
      <dgm:spPr/>
    </dgm:pt>
    <dgm:pt modelId="{FDDAA317-7E01-47AF-B873-8BFC1840F951}" type="pres">
      <dgm:prSet presAssocID="{61DF02C8-74C9-4859-9FDA-BB63775ECC66}" presName="hierChild4" presStyleCnt="0"/>
      <dgm:spPr/>
    </dgm:pt>
    <dgm:pt modelId="{9636650B-DEC9-48BA-B61F-7A7FFFD62A4D}" type="pres">
      <dgm:prSet presAssocID="{61DF02C8-74C9-4859-9FDA-BB63775ECC66}" presName="hierChild5" presStyleCnt="0"/>
      <dgm:spPr/>
    </dgm:pt>
    <dgm:pt modelId="{E91A2CFC-7890-47BE-A9D8-03B32EBE949B}" type="pres">
      <dgm:prSet presAssocID="{7A099A2E-D611-4D05-8F59-B669A3CE831A}" presName="Name48" presStyleLbl="parChTrans1D2" presStyleIdx="11" presStyleCnt="12"/>
      <dgm:spPr/>
    </dgm:pt>
    <dgm:pt modelId="{9E80C3F6-4A72-47C1-AA48-863F0E436968}" type="pres">
      <dgm:prSet presAssocID="{FE77A9EA-B445-4D19-B7DE-C23750C484AB}" presName="hierRoot2" presStyleCnt="0">
        <dgm:presLayoutVars>
          <dgm:hierBranch val="init"/>
        </dgm:presLayoutVars>
      </dgm:prSet>
      <dgm:spPr/>
    </dgm:pt>
    <dgm:pt modelId="{ED438976-BDD9-48A4-88A8-8265CB94A81E}" type="pres">
      <dgm:prSet presAssocID="{FE77A9EA-B445-4D19-B7DE-C23750C484AB}" presName="rootComposite" presStyleCnt="0"/>
      <dgm:spPr/>
    </dgm:pt>
    <dgm:pt modelId="{C82A64E7-4A7E-4ADF-8AE4-2A8428140EF5}" type="pres">
      <dgm:prSet presAssocID="{FE77A9EA-B445-4D19-B7DE-C23750C484AB}" presName="rootText" presStyleLbl="node2" presStyleIdx="11" presStyleCnt="12" custScaleX="142706">
        <dgm:presLayoutVars>
          <dgm:chPref val="3"/>
        </dgm:presLayoutVars>
      </dgm:prSet>
      <dgm:spPr/>
    </dgm:pt>
    <dgm:pt modelId="{6ABA018D-523D-4A7C-A8E2-4852470D567F}" type="pres">
      <dgm:prSet presAssocID="{FE77A9EA-B445-4D19-B7DE-C23750C484AB}" presName="rootConnector" presStyleLbl="node2" presStyleIdx="11" presStyleCnt="12"/>
      <dgm:spPr/>
    </dgm:pt>
    <dgm:pt modelId="{10DA85AC-E9B9-4544-8960-C3527FA6263F}" type="pres">
      <dgm:prSet presAssocID="{FE77A9EA-B445-4D19-B7DE-C23750C484AB}" presName="hierChild4" presStyleCnt="0"/>
      <dgm:spPr/>
    </dgm:pt>
    <dgm:pt modelId="{6056116A-395C-4EC6-B018-11067A7F91F4}" type="pres">
      <dgm:prSet presAssocID="{FE77A9EA-B445-4D19-B7DE-C23750C484AB}" presName="hierChild5" presStyleCnt="0"/>
      <dgm:spPr/>
    </dgm:pt>
    <dgm:pt modelId="{250A65E5-17A9-48D6-A713-72A7CF53485B}" type="pres">
      <dgm:prSet presAssocID="{EA2C6F09-6287-4F53-92F9-4C8207E5E8A2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3AB1B31-2E5D-4821-A2FD-3B5D41C2FA4D}" type="presOf" srcId="{61DF02C8-74C9-4859-9FDA-BB63775ECC66}" destId="{BD59A0E3-D6CD-40C6-896A-75B6995E8D3E}" srcOrd="1" destOrd="0" presId="urn:microsoft.com/office/officeart/2005/8/layout/orgChart1"/>
    <dgm:cxn modelId="{C2EBFF31-8EB7-4392-94CE-04BCCA1C6BD1}" type="presOf" srcId="{D9433800-DED6-47ED-8236-0F42CC00470A}" destId="{E3C27F30-CD25-4259-AF64-90039E5BCC66}" srcOrd="0" destOrd="0" presId="urn:microsoft.com/office/officeart/2005/8/layout/orgChart1"/>
    <dgm:cxn modelId="{43E80A35-46EE-4567-9144-18E09DE271E6}" srcId="{EA2C6F09-6287-4F53-92F9-4C8207E5E8A2}" destId="{834CD59D-C238-4672-8ED1-AD5B72087079}" srcOrd="6" destOrd="0" parTransId="{44D1C9D6-4EA5-43B9-9DA9-470F8AA0BE38}" sibTransId="{A41CDC4A-916E-44D7-ADF6-D872EACB56A8}"/>
    <dgm:cxn modelId="{23D83A35-9D8B-46A0-920D-DE71D76A803B}" type="presOf" srcId="{5FD53C6C-C11B-4E76-AB5A-0BD8893936C8}" destId="{B31F4DAB-2B19-48F3-AEE4-7A8EB9FDBBFC}" srcOrd="1" destOrd="0" presId="urn:microsoft.com/office/officeart/2005/8/layout/orgChart1"/>
    <dgm:cxn modelId="{281CB435-97C3-43F7-A7B5-CF84BE57186A}" type="presOf" srcId="{61DF02C8-74C9-4859-9FDA-BB63775ECC66}" destId="{F042E91B-390E-4DFD-991F-3B249756B590}" srcOrd="0" destOrd="0" presId="urn:microsoft.com/office/officeart/2005/8/layout/orgChart1"/>
    <dgm:cxn modelId="{449C1F36-A46B-40FF-B9BE-4F80806BD452}" type="presOf" srcId="{FE77A9EA-B445-4D19-B7DE-C23750C484AB}" destId="{6ABA018D-523D-4A7C-A8E2-4852470D567F}" srcOrd="1" destOrd="0" presId="urn:microsoft.com/office/officeart/2005/8/layout/orgChart1"/>
    <dgm:cxn modelId="{66262136-5914-4E26-B9E4-4B8A42BE1097}" type="presOf" srcId="{7D2F8307-001D-4CE5-A878-163C2061C4A8}" destId="{5F97F2E6-E158-4C26-8E3F-A39A0480007E}" srcOrd="1" destOrd="0" presId="urn:microsoft.com/office/officeart/2005/8/layout/orgChart1"/>
    <dgm:cxn modelId="{963CB736-3ED0-4ECE-B249-56162AD95478}" type="presOf" srcId="{9FED0C8E-F450-4C5E-809C-D576ABC9C7C3}" destId="{A0C26FC4-4493-4CA7-AC3B-58A8A4FDD5AE}" srcOrd="1" destOrd="0" presId="urn:microsoft.com/office/officeart/2005/8/layout/orgChart1"/>
    <dgm:cxn modelId="{24268037-CDD0-4402-B6AA-ABCBE8547B41}" srcId="{EA2C6F09-6287-4F53-92F9-4C8207E5E8A2}" destId="{7D2F8307-001D-4CE5-A878-163C2061C4A8}" srcOrd="3" destOrd="0" parTransId="{852AC335-3604-49D3-927F-C23F0604DBD2}" sibTransId="{4F615621-11AA-496B-890E-1591DF547D04}"/>
    <dgm:cxn modelId="{5F2C403D-C6EF-473F-BF58-5693FAA68539}" type="presOf" srcId="{D082672D-3DA7-49BB-8C01-69DA48DF1E17}" destId="{2D9F969F-842F-45E6-A615-4D81441A81E2}" srcOrd="0" destOrd="0" presId="urn:microsoft.com/office/officeart/2005/8/layout/orgChart1"/>
    <dgm:cxn modelId="{E041A861-F8BE-4979-8D23-6CE3DA06A058}" srcId="{EA2C6F09-6287-4F53-92F9-4C8207E5E8A2}" destId="{D9433800-DED6-47ED-8236-0F42CC00470A}" srcOrd="4" destOrd="0" parTransId="{5051A5B1-DE15-4F2C-8E98-D902564DEF47}" sibTransId="{3EBEFB82-477B-4F05-A4C7-CB80D49F8852}"/>
    <dgm:cxn modelId="{A516BA67-092C-4174-92BD-A9E7CBFD4434}" type="presOf" srcId="{5051A5B1-DE15-4F2C-8E98-D902564DEF47}" destId="{6DFA50EA-AAB4-4CE1-992E-CCD3DED55FF5}" srcOrd="0" destOrd="0" presId="urn:microsoft.com/office/officeart/2005/8/layout/orgChart1"/>
    <dgm:cxn modelId="{49912568-7949-4670-B257-39A955B7AE2C}" srcId="{16C4D868-E0DA-4FCB-A56B-324F16F2D64C}" destId="{EA2C6F09-6287-4F53-92F9-4C8207E5E8A2}" srcOrd="0" destOrd="0" parTransId="{F616C323-EEF4-40CB-BA7B-2FE73BC29FFC}" sibTransId="{9636C91C-08ED-4BF8-9369-170A18E2D4D2}"/>
    <dgm:cxn modelId="{ACCAA64B-9D0D-41A9-A333-EEC9A43C3338}" srcId="{EA2C6F09-6287-4F53-92F9-4C8207E5E8A2}" destId="{5945A162-2A2F-4B0F-AD0E-E7A27EA50D42}" srcOrd="8" destOrd="0" parTransId="{737EEC82-BABF-446E-BF8E-63AD9FE39478}" sibTransId="{772D79AE-8BDB-4D1F-B0DB-650B9B3B4342}"/>
    <dgm:cxn modelId="{DFFBEA4B-DB97-4787-9BC4-97A47E5AE6AE}" srcId="{EA2C6F09-6287-4F53-92F9-4C8207E5E8A2}" destId="{247CFF71-43AA-4FB1-A791-5BD5333A5A68}" srcOrd="0" destOrd="0" parTransId="{2376530F-4BC1-413A-A9F3-ED50512F6D5E}" sibTransId="{CE63FD40-9EAA-47B4-9CC7-41B31285C7DC}"/>
    <dgm:cxn modelId="{6B46124E-3628-4EA9-8798-807E9D76720A}" type="presOf" srcId="{44D1C9D6-4EA5-43B9-9DA9-470F8AA0BE38}" destId="{D3089161-A019-496A-8007-F0EC23B1E40F}" srcOrd="0" destOrd="0" presId="urn:microsoft.com/office/officeart/2005/8/layout/orgChart1"/>
    <dgm:cxn modelId="{9E00E24F-76A8-46DA-9F60-FA41BBDCD497}" srcId="{EA2C6F09-6287-4F53-92F9-4C8207E5E8A2}" destId="{556B27C3-4F57-4A4C-9D73-E1FB5CBADDC4}" srcOrd="9" destOrd="0" parTransId="{F6499526-3807-4EF2-A3AF-5DDFBD3A3345}" sibTransId="{A5F65EE1-EA02-492F-A87B-DCF8CC05DE8E}"/>
    <dgm:cxn modelId="{CFE44851-B711-4A20-AE22-617B8FF1FBE7}" srcId="{EA2C6F09-6287-4F53-92F9-4C8207E5E8A2}" destId="{5FD53C6C-C11B-4E76-AB5A-0BD8893936C8}" srcOrd="7" destOrd="0" parTransId="{66656F2E-9C6A-422A-BF78-4D88F5349F2C}" sibTransId="{FD94CDC4-1299-4954-9C5A-55232512716B}"/>
    <dgm:cxn modelId="{B175DC53-D03D-414C-9BFD-91FB4DF177A0}" type="presOf" srcId="{737EEC82-BABF-446E-BF8E-63AD9FE39478}" destId="{B13AD688-0489-478E-BF32-83F1A297CEC9}" srcOrd="0" destOrd="0" presId="urn:microsoft.com/office/officeart/2005/8/layout/orgChart1"/>
    <dgm:cxn modelId="{4C5A6974-0C86-4F55-B7AC-DFEBDC792B98}" type="presOf" srcId="{66656F2E-9C6A-422A-BF78-4D88F5349F2C}" destId="{42A01BB9-1BF7-4882-AD2C-AE885554D3AD}" srcOrd="0" destOrd="0" presId="urn:microsoft.com/office/officeart/2005/8/layout/orgChart1"/>
    <dgm:cxn modelId="{9489E576-1FAC-4B17-A251-CC5C28BC7709}" type="presOf" srcId="{D9433800-DED6-47ED-8236-0F42CC00470A}" destId="{D29C329C-DB8F-4501-8B04-C725EB8A45F7}" srcOrd="1" destOrd="0" presId="urn:microsoft.com/office/officeart/2005/8/layout/orgChart1"/>
    <dgm:cxn modelId="{2E468A78-4B62-4B76-8C2A-9A53A17BF5E8}" type="presOf" srcId="{CB05BA25-AE7B-4A3F-B973-7D005F21B168}" destId="{3FFDBDD0-E79A-45C6-B7F3-6AE2EDABF0FD}" srcOrd="0" destOrd="0" presId="urn:microsoft.com/office/officeart/2005/8/layout/orgChart1"/>
    <dgm:cxn modelId="{3623FF78-32E6-4BD4-9C42-2014D011830F}" type="presOf" srcId="{5FD53C6C-C11B-4E76-AB5A-0BD8893936C8}" destId="{CC922615-9954-40C0-A1EA-F58A99B6A8E6}" srcOrd="0" destOrd="0" presId="urn:microsoft.com/office/officeart/2005/8/layout/orgChart1"/>
    <dgm:cxn modelId="{6B1B0479-FA58-42CE-AC8D-DB0BA3D4B6E2}" srcId="{EA2C6F09-6287-4F53-92F9-4C8207E5E8A2}" destId="{61DF02C8-74C9-4859-9FDA-BB63775ECC66}" srcOrd="10" destOrd="0" parTransId="{CB05BA25-AE7B-4A3F-B973-7D005F21B168}" sibTransId="{B96DF381-435A-48BC-930D-9CB3486405E5}"/>
    <dgm:cxn modelId="{F212387C-53E2-4E65-8F53-600F9F0FC944}" type="presOf" srcId="{FE77A9EA-B445-4D19-B7DE-C23750C484AB}" destId="{C82A64E7-4A7E-4ADF-8AE4-2A8428140EF5}" srcOrd="0" destOrd="0" presId="urn:microsoft.com/office/officeart/2005/8/layout/orgChart1"/>
    <dgm:cxn modelId="{5513167E-9BD5-4D66-8415-1BE0D5EBFAD1}" srcId="{EA2C6F09-6287-4F53-92F9-4C8207E5E8A2}" destId="{0B6A3890-0BA6-4C59-815A-A0193F3F5779}" srcOrd="5" destOrd="0" parTransId="{629606BA-0743-4BBD-8D2D-31E61C81281D}" sibTransId="{5AAC540E-51E7-421D-A2CA-2D77C743C7CF}"/>
    <dgm:cxn modelId="{1C336581-933F-4540-847D-27838ADE73CC}" type="presOf" srcId="{834CD59D-C238-4672-8ED1-AD5B72087079}" destId="{D20A613E-3B42-4134-AEB0-1C6C735C9CEE}" srcOrd="0" destOrd="0" presId="urn:microsoft.com/office/officeart/2005/8/layout/orgChart1"/>
    <dgm:cxn modelId="{4154B187-A8D4-45C3-AF6B-0147DD4A4850}" type="presOf" srcId="{629606BA-0743-4BBD-8D2D-31E61C81281D}" destId="{2602DC46-153C-43A0-B799-A5E7F7236956}" srcOrd="0" destOrd="0" presId="urn:microsoft.com/office/officeart/2005/8/layout/orgChart1"/>
    <dgm:cxn modelId="{42472F91-81D4-4BA9-BB6B-2DD5FC761DEB}" type="presOf" srcId="{EA2C6F09-6287-4F53-92F9-4C8207E5E8A2}" destId="{94DABDC1-9B43-4E6D-9F13-43800BEBAAE9}" srcOrd="1" destOrd="0" presId="urn:microsoft.com/office/officeart/2005/8/layout/orgChart1"/>
    <dgm:cxn modelId="{E1869295-3FCF-4C3E-8EF4-128A41271853}" srcId="{EA2C6F09-6287-4F53-92F9-4C8207E5E8A2}" destId="{D082672D-3DA7-49BB-8C01-69DA48DF1E17}" srcOrd="2" destOrd="0" parTransId="{332C5BC3-2379-4A74-B20F-E44E80A60A82}" sibTransId="{326C190E-3FB0-4122-822E-A33572A3C937}"/>
    <dgm:cxn modelId="{1A00769B-4D6D-4246-825A-DDBFC18F413B}" type="presOf" srcId="{4FF038A0-0E70-48E0-990F-C6D2A77705F0}" destId="{FDD54960-E13D-4953-9EF0-C58B56297977}" srcOrd="0" destOrd="0" presId="urn:microsoft.com/office/officeart/2005/8/layout/orgChart1"/>
    <dgm:cxn modelId="{5BF34CA6-B599-42BD-BE3F-D3C1C89C6FE5}" type="presOf" srcId="{247CFF71-43AA-4FB1-A791-5BD5333A5A68}" destId="{A87B89F7-E34E-4EF4-A015-27561EFC2925}" srcOrd="0" destOrd="0" presId="urn:microsoft.com/office/officeart/2005/8/layout/orgChart1"/>
    <dgm:cxn modelId="{3E999DA6-2675-4953-A0E9-8E7DBDC94A82}" type="presOf" srcId="{834CD59D-C238-4672-8ED1-AD5B72087079}" destId="{B77FE770-680E-4E42-A47B-74BE932801B1}" srcOrd="1" destOrd="0" presId="urn:microsoft.com/office/officeart/2005/8/layout/orgChart1"/>
    <dgm:cxn modelId="{3BB6B3A9-ADA7-4A65-846D-15A5E1CD5B07}" srcId="{EA2C6F09-6287-4F53-92F9-4C8207E5E8A2}" destId="{9FED0C8E-F450-4C5E-809C-D576ABC9C7C3}" srcOrd="1" destOrd="0" parTransId="{4FF038A0-0E70-48E0-990F-C6D2A77705F0}" sibTransId="{FAEB65DD-ABC2-445F-A62A-174748771875}"/>
    <dgm:cxn modelId="{2102F3A9-E3B4-43D3-9EE8-25C6A2901C16}" type="presOf" srcId="{247CFF71-43AA-4FB1-A791-5BD5333A5A68}" destId="{75E7E312-6380-4083-A12A-87B5489A48A1}" srcOrd="1" destOrd="0" presId="urn:microsoft.com/office/officeart/2005/8/layout/orgChart1"/>
    <dgm:cxn modelId="{046794AD-BF69-4C04-A3FC-5F349DD7A40F}" type="presOf" srcId="{5945A162-2A2F-4B0F-AD0E-E7A27EA50D42}" destId="{5AC9947B-55E8-4630-A805-37E2DC476A6D}" srcOrd="0" destOrd="0" presId="urn:microsoft.com/office/officeart/2005/8/layout/orgChart1"/>
    <dgm:cxn modelId="{4E6697AE-BBC2-48EA-9D79-55621147815B}" type="presOf" srcId="{0B6A3890-0BA6-4C59-815A-A0193F3F5779}" destId="{AC322267-6182-4D56-A8B8-3741C910FF0A}" srcOrd="0" destOrd="0" presId="urn:microsoft.com/office/officeart/2005/8/layout/orgChart1"/>
    <dgm:cxn modelId="{DE6602B5-AE7C-4D2B-8139-8634E60FCD2F}" type="presOf" srcId="{852AC335-3604-49D3-927F-C23F0604DBD2}" destId="{AD60ECED-EF3B-4A62-BE13-4193A5C0630A}" srcOrd="0" destOrd="0" presId="urn:microsoft.com/office/officeart/2005/8/layout/orgChart1"/>
    <dgm:cxn modelId="{146AC4B5-C1AB-45AE-9C50-8F96CB42CADB}" type="presOf" srcId="{7A099A2E-D611-4D05-8F59-B669A3CE831A}" destId="{E91A2CFC-7890-47BE-A9D8-03B32EBE949B}" srcOrd="0" destOrd="0" presId="urn:microsoft.com/office/officeart/2005/8/layout/orgChart1"/>
    <dgm:cxn modelId="{5CE17BB7-7527-47FD-83E3-E5467822939D}" type="presOf" srcId="{7D2F8307-001D-4CE5-A878-163C2061C4A8}" destId="{60F54D00-CB9A-4B4D-819D-444F4CD517C7}" srcOrd="0" destOrd="0" presId="urn:microsoft.com/office/officeart/2005/8/layout/orgChart1"/>
    <dgm:cxn modelId="{775F9BBA-EF07-49D3-B6F9-986C6C6528CB}" type="presOf" srcId="{2376530F-4BC1-413A-A9F3-ED50512F6D5E}" destId="{3D0951A9-B99D-432D-94B4-431F0269BAE0}" srcOrd="0" destOrd="0" presId="urn:microsoft.com/office/officeart/2005/8/layout/orgChart1"/>
    <dgm:cxn modelId="{F34E88BD-DDA0-4868-867D-1C214270D0EF}" type="presOf" srcId="{F6499526-3807-4EF2-A3AF-5DDFBD3A3345}" destId="{1672EA84-D818-4340-BFBA-4166024CAA66}" srcOrd="0" destOrd="0" presId="urn:microsoft.com/office/officeart/2005/8/layout/orgChart1"/>
    <dgm:cxn modelId="{B56CE1C0-33C9-425D-A377-08A4E8B785A8}" type="presOf" srcId="{0B6A3890-0BA6-4C59-815A-A0193F3F5779}" destId="{9A1EA1E2-D6E8-43A2-9579-2E26F5E647C9}" srcOrd="1" destOrd="0" presId="urn:microsoft.com/office/officeart/2005/8/layout/orgChart1"/>
    <dgm:cxn modelId="{14921CCF-8D51-4A5E-A5F2-EEF2A0CA5A3A}" type="presOf" srcId="{332C5BC3-2379-4A74-B20F-E44E80A60A82}" destId="{89D07F31-F62C-436B-929F-FAB3B8CE585D}" srcOrd="0" destOrd="0" presId="urn:microsoft.com/office/officeart/2005/8/layout/orgChart1"/>
    <dgm:cxn modelId="{8B8F5FDB-2BCF-4B29-9060-AE7B84AA9606}" type="presOf" srcId="{9FED0C8E-F450-4C5E-809C-D576ABC9C7C3}" destId="{08E398E4-08F3-4F4F-9C9D-CF001512E132}" srcOrd="0" destOrd="0" presId="urn:microsoft.com/office/officeart/2005/8/layout/orgChart1"/>
    <dgm:cxn modelId="{9761C3DC-3A7E-4FB3-96F5-0C11DA29E340}" type="presOf" srcId="{556B27C3-4F57-4A4C-9D73-E1FB5CBADDC4}" destId="{49E681A0-FA17-44EF-B286-2FC3BDFC4D59}" srcOrd="1" destOrd="0" presId="urn:microsoft.com/office/officeart/2005/8/layout/orgChart1"/>
    <dgm:cxn modelId="{09FD28E0-034B-42B3-B707-90D496900B52}" type="presOf" srcId="{5945A162-2A2F-4B0F-AD0E-E7A27EA50D42}" destId="{5E3770AF-4769-4604-89AD-50E3E63701E0}" srcOrd="1" destOrd="0" presId="urn:microsoft.com/office/officeart/2005/8/layout/orgChart1"/>
    <dgm:cxn modelId="{55D973E0-ADDB-4F61-8694-94E0A616BB0A}" type="presOf" srcId="{D082672D-3DA7-49BB-8C01-69DA48DF1E17}" destId="{991E05C4-02C9-4000-B9F4-6F631A3CD2CB}" srcOrd="1" destOrd="0" presId="urn:microsoft.com/office/officeart/2005/8/layout/orgChart1"/>
    <dgm:cxn modelId="{3B9651E6-AD35-4D11-83B4-8C6AF0A384C9}" type="presOf" srcId="{EA2C6F09-6287-4F53-92F9-4C8207E5E8A2}" destId="{80487486-0998-4206-929A-D73521075DFD}" srcOrd="0" destOrd="0" presId="urn:microsoft.com/office/officeart/2005/8/layout/orgChart1"/>
    <dgm:cxn modelId="{1C02A6EB-7EC0-4B23-B13C-D507FB5C4D54}" srcId="{EA2C6F09-6287-4F53-92F9-4C8207E5E8A2}" destId="{FE77A9EA-B445-4D19-B7DE-C23750C484AB}" srcOrd="11" destOrd="0" parTransId="{7A099A2E-D611-4D05-8F59-B669A3CE831A}" sibTransId="{81E2DE90-8022-498A-BCEC-F39B2C1661AA}"/>
    <dgm:cxn modelId="{77B268FD-A190-4562-841C-BFEDE1451338}" type="presOf" srcId="{556B27C3-4F57-4A4C-9D73-E1FB5CBADDC4}" destId="{A52B9290-0CCE-469F-B3E9-409DC0EB77B2}" srcOrd="0" destOrd="0" presId="urn:microsoft.com/office/officeart/2005/8/layout/orgChart1"/>
    <dgm:cxn modelId="{8432625B-F5E2-4261-BF8C-3DA1EC7FC33A}" type="presParOf" srcId="{EC9D75CF-9F07-44D3-86FD-FF79B33ECBF0}" destId="{DA9ACABB-8120-4A7B-887D-AFBDD777D214}" srcOrd="0" destOrd="0" presId="urn:microsoft.com/office/officeart/2005/8/layout/orgChart1"/>
    <dgm:cxn modelId="{28303449-86A3-4ACD-AAC2-29E586ABB53A}" type="presParOf" srcId="{DA9ACABB-8120-4A7B-887D-AFBDD777D214}" destId="{4BDB05F2-2178-4970-8D5E-5E8738CCF1C8}" srcOrd="0" destOrd="0" presId="urn:microsoft.com/office/officeart/2005/8/layout/orgChart1"/>
    <dgm:cxn modelId="{AF515174-0EC6-496D-BDF1-DB0D831BE244}" type="presParOf" srcId="{4BDB05F2-2178-4970-8D5E-5E8738CCF1C8}" destId="{80487486-0998-4206-929A-D73521075DFD}" srcOrd="0" destOrd="0" presId="urn:microsoft.com/office/officeart/2005/8/layout/orgChart1"/>
    <dgm:cxn modelId="{9308F413-063F-4B96-9405-CDD1509DE1F8}" type="presParOf" srcId="{4BDB05F2-2178-4970-8D5E-5E8738CCF1C8}" destId="{94DABDC1-9B43-4E6D-9F13-43800BEBAAE9}" srcOrd="1" destOrd="0" presId="urn:microsoft.com/office/officeart/2005/8/layout/orgChart1"/>
    <dgm:cxn modelId="{58D61BFB-3E41-4C3D-B3FF-384B044EF69E}" type="presParOf" srcId="{DA9ACABB-8120-4A7B-887D-AFBDD777D214}" destId="{AC64EC98-A720-4012-AB6C-9AAC020565BA}" srcOrd="1" destOrd="0" presId="urn:microsoft.com/office/officeart/2005/8/layout/orgChart1"/>
    <dgm:cxn modelId="{B5AC6DFF-A488-49A4-A28F-9E1A5F95389A}" type="presParOf" srcId="{AC64EC98-A720-4012-AB6C-9AAC020565BA}" destId="{3D0951A9-B99D-432D-94B4-431F0269BAE0}" srcOrd="0" destOrd="0" presId="urn:microsoft.com/office/officeart/2005/8/layout/orgChart1"/>
    <dgm:cxn modelId="{DFE9E472-8A3F-4DE5-9E2A-727F63B4CC69}" type="presParOf" srcId="{AC64EC98-A720-4012-AB6C-9AAC020565BA}" destId="{9693A2BE-E554-4F46-BADF-2699458AAA30}" srcOrd="1" destOrd="0" presId="urn:microsoft.com/office/officeart/2005/8/layout/orgChart1"/>
    <dgm:cxn modelId="{A007716F-A122-4227-AFD8-8FC35AF459A2}" type="presParOf" srcId="{9693A2BE-E554-4F46-BADF-2699458AAA30}" destId="{A5CA9F19-726E-43F3-8032-C1DBC4955FBB}" srcOrd="0" destOrd="0" presId="urn:microsoft.com/office/officeart/2005/8/layout/orgChart1"/>
    <dgm:cxn modelId="{649771AA-6A74-4F6F-B357-3399A08855EB}" type="presParOf" srcId="{A5CA9F19-726E-43F3-8032-C1DBC4955FBB}" destId="{A87B89F7-E34E-4EF4-A015-27561EFC2925}" srcOrd="0" destOrd="0" presId="urn:microsoft.com/office/officeart/2005/8/layout/orgChart1"/>
    <dgm:cxn modelId="{FC4941C0-D28C-4EB6-86AE-A724256C5162}" type="presParOf" srcId="{A5CA9F19-726E-43F3-8032-C1DBC4955FBB}" destId="{75E7E312-6380-4083-A12A-87B5489A48A1}" srcOrd="1" destOrd="0" presId="urn:microsoft.com/office/officeart/2005/8/layout/orgChart1"/>
    <dgm:cxn modelId="{64AD036E-0EDB-4E34-95B7-FF0B41FDCFA2}" type="presParOf" srcId="{9693A2BE-E554-4F46-BADF-2699458AAA30}" destId="{806B21E0-7F5F-4E77-A2C9-41A2D884CA4C}" srcOrd="1" destOrd="0" presId="urn:microsoft.com/office/officeart/2005/8/layout/orgChart1"/>
    <dgm:cxn modelId="{E2174EE7-FE7D-495F-A567-0B71CAFA6213}" type="presParOf" srcId="{9693A2BE-E554-4F46-BADF-2699458AAA30}" destId="{1F9C860B-772E-45B6-BDF1-6A0804660D78}" srcOrd="2" destOrd="0" presId="urn:microsoft.com/office/officeart/2005/8/layout/orgChart1"/>
    <dgm:cxn modelId="{E27E257A-6A30-46EE-BBDA-24B61696D93A}" type="presParOf" srcId="{AC64EC98-A720-4012-AB6C-9AAC020565BA}" destId="{FDD54960-E13D-4953-9EF0-C58B56297977}" srcOrd="2" destOrd="0" presId="urn:microsoft.com/office/officeart/2005/8/layout/orgChart1"/>
    <dgm:cxn modelId="{987C2D51-ADE4-45F7-B7DD-9EE66C7E921E}" type="presParOf" srcId="{AC64EC98-A720-4012-AB6C-9AAC020565BA}" destId="{E5D843D2-9468-49C5-AFF9-3FC2C7D8F36C}" srcOrd="3" destOrd="0" presId="urn:microsoft.com/office/officeart/2005/8/layout/orgChart1"/>
    <dgm:cxn modelId="{425AD2C3-4FE9-4EBC-AB19-0E3461565862}" type="presParOf" srcId="{E5D843D2-9468-49C5-AFF9-3FC2C7D8F36C}" destId="{56840CF5-3536-4192-83B1-2A7E4E9A9966}" srcOrd="0" destOrd="0" presId="urn:microsoft.com/office/officeart/2005/8/layout/orgChart1"/>
    <dgm:cxn modelId="{BAC248BC-EF22-43E4-AF5F-482CD4F84F07}" type="presParOf" srcId="{56840CF5-3536-4192-83B1-2A7E4E9A9966}" destId="{08E398E4-08F3-4F4F-9C9D-CF001512E132}" srcOrd="0" destOrd="0" presId="urn:microsoft.com/office/officeart/2005/8/layout/orgChart1"/>
    <dgm:cxn modelId="{BF5F1DFF-D50A-43BB-8D71-2E2C41F5BD60}" type="presParOf" srcId="{56840CF5-3536-4192-83B1-2A7E4E9A9966}" destId="{A0C26FC4-4493-4CA7-AC3B-58A8A4FDD5AE}" srcOrd="1" destOrd="0" presId="urn:microsoft.com/office/officeart/2005/8/layout/orgChart1"/>
    <dgm:cxn modelId="{8BBB05AF-B78B-4B76-9B80-42B11F87288F}" type="presParOf" srcId="{E5D843D2-9468-49C5-AFF9-3FC2C7D8F36C}" destId="{9876F3DD-9476-4FA4-8382-FBCC3FBF57E9}" srcOrd="1" destOrd="0" presId="urn:microsoft.com/office/officeart/2005/8/layout/orgChart1"/>
    <dgm:cxn modelId="{639F9082-8E4E-4122-8E9B-BD07D9C9F300}" type="presParOf" srcId="{E5D843D2-9468-49C5-AFF9-3FC2C7D8F36C}" destId="{2B7C6698-0AB8-4717-9701-A4FFCB92C2FC}" srcOrd="2" destOrd="0" presId="urn:microsoft.com/office/officeart/2005/8/layout/orgChart1"/>
    <dgm:cxn modelId="{7BE37136-7DEF-4F35-B2D7-B28DDECA27E1}" type="presParOf" srcId="{AC64EC98-A720-4012-AB6C-9AAC020565BA}" destId="{89D07F31-F62C-436B-929F-FAB3B8CE585D}" srcOrd="4" destOrd="0" presId="urn:microsoft.com/office/officeart/2005/8/layout/orgChart1"/>
    <dgm:cxn modelId="{57E25C08-8928-4FC3-AC73-E834A132EE3B}" type="presParOf" srcId="{AC64EC98-A720-4012-AB6C-9AAC020565BA}" destId="{9D777CD7-B5A3-433D-80E3-8BF367A8DB1B}" srcOrd="5" destOrd="0" presId="urn:microsoft.com/office/officeart/2005/8/layout/orgChart1"/>
    <dgm:cxn modelId="{B60D2124-A7AE-4608-A7CF-059DC2F55A8E}" type="presParOf" srcId="{9D777CD7-B5A3-433D-80E3-8BF367A8DB1B}" destId="{3E8222E6-63DE-4600-A955-D8AE2575C590}" srcOrd="0" destOrd="0" presId="urn:microsoft.com/office/officeart/2005/8/layout/orgChart1"/>
    <dgm:cxn modelId="{40255B98-4803-440D-8D94-D3D641BD4B1B}" type="presParOf" srcId="{3E8222E6-63DE-4600-A955-D8AE2575C590}" destId="{2D9F969F-842F-45E6-A615-4D81441A81E2}" srcOrd="0" destOrd="0" presId="urn:microsoft.com/office/officeart/2005/8/layout/orgChart1"/>
    <dgm:cxn modelId="{0A206238-B7BA-4A10-9E30-AB0CB14055C1}" type="presParOf" srcId="{3E8222E6-63DE-4600-A955-D8AE2575C590}" destId="{991E05C4-02C9-4000-B9F4-6F631A3CD2CB}" srcOrd="1" destOrd="0" presId="urn:microsoft.com/office/officeart/2005/8/layout/orgChart1"/>
    <dgm:cxn modelId="{9E3077D2-C546-4933-80DF-F7456EF8464B}" type="presParOf" srcId="{9D777CD7-B5A3-433D-80E3-8BF367A8DB1B}" destId="{28F8052D-315B-43A0-961D-E7BB8A824069}" srcOrd="1" destOrd="0" presId="urn:microsoft.com/office/officeart/2005/8/layout/orgChart1"/>
    <dgm:cxn modelId="{FB5A72F2-B6F9-48B5-84AD-8100A08FFDEE}" type="presParOf" srcId="{9D777CD7-B5A3-433D-80E3-8BF367A8DB1B}" destId="{990C6769-B3A9-4252-AF9D-290D1DC06B9C}" srcOrd="2" destOrd="0" presId="urn:microsoft.com/office/officeart/2005/8/layout/orgChart1"/>
    <dgm:cxn modelId="{A0DF156B-DD62-495A-8AB7-9A7F1083C905}" type="presParOf" srcId="{AC64EC98-A720-4012-AB6C-9AAC020565BA}" destId="{AD60ECED-EF3B-4A62-BE13-4193A5C0630A}" srcOrd="6" destOrd="0" presId="urn:microsoft.com/office/officeart/2005/8/layout/orgChart1"/>
    <dgm:cxn modelId="{BA7B0BBF-D707-457C-9685-0816C9BE819D}" type="presParOf" srcId="{AC64EC98-A720-4012-AB6C-9AAC020565BA}" destId="{184C727A-5A6C-4DC9-8293-B019AA8A17A2}" srcOrd="7" destOrd="0" presId="urn:microsoft.com/office/officeart/2005/8/layout/orgChart1"/>
    <dgm:cxn modelId="{A411413D-5F9F-4C76-8AB0-83771D95BD9C}" type="presParOf" srcId="{184C727A-5A6C-4DC9-8293-B019AA8A17A2}" destId="{3DAA7DA0-7A8E-46BA-A6C2-75AAC1FC68D2}" srcOrd="0" destOrd="0" presId="urn:microsoft.com/office/officeart/2005/8/layout/orgChart1"/>
    <dgm:cxn modelId="{B1DDC1E7-BE4A-419A-A284-0E6FEBB22819}" type="presParOf" srcId="{3DAA7DA0-7A8E-46BA-A6C2-75AAC1FC68D2}" destId="{60F54D00-CB9A-4B4D-819D-444F4CD517C7}" srcOrd="0" destOrd="0" presId="urn:microsoft.com/office/officeart/2005/8/layout/orgChart1"/>
    <dgm:cxn modelId="{603DCF1A-A7E7-4750-835F-525C63BCE48C}" type="presParOf" srcId="{3DAA7DA0-7A8E-46BA-A6C2-75AAC1FC68D2}" destId="{5F97F2E6-E158-4C26-8E3F-A39A0480007E}" srcOrd="1" destOrd="0" presId="urn:microsoft.com/office/officeart/2005/8/layout/orgChart1"/>
    <dgm:cxn modelId="{3C8DDF3F-7DE8-449E-8F9F-CA0D018E0B1E}" type="presParOf" srcId="{184C727A-5A6C-4DC9-8293-B019AA8A17A2}" destId="{0FEEFAB3-3071-43B2-971E-135BA82DC737}" srcOrd="1" destOrd="0" presId="urn:microsoft.com/office/officeart/2005/8/layout/orgChart1"/>
    <dgm:cxn modelId="{6A9C701D-5562-4487-AABB-98B0B56D7E7C}" type="presParOf" srcId="{184C727A-5A6C-4DC9-8293-B019AA8A17A2}" destId="{D4A30C87-6B48-4EF2-A1AD-B1AF4301AFDB}" srcOrd="2" destOrd="0" presId="urn:microsoft.com/office/officeart/2005/8/layout/orgChart1"/>
    <dgm:cxn modelId="{59FE7A47-4BFC-4646-8DC2-4F6B0CC9D67B}" type="presParOf" srcId="{AC64EC98-A720-4012-AB6C-9AAC020565BA}" destId="{6DFA50EA-AAB4-4CE1-992E-CCD3DED55FF5}" srcOrd="8" destOrd="0" presId="urn:microsoft.com/office/officeart/2005/8/layout/orgChart1"/>
    <dgm:cxn modelId="{105F3E02-6880-48BE-B8CA-4DA68BD92300}" type="presParOf" srcId="{AC64EC98-A720-4012-AB6C-9AAC020565BA}" destId="{CB3286AB-9F68-442B-9C8B-87593F458213}" srcOrd="9" destOrd="0" presId="urn:microsoft.com/office/officeart/2005/8/layout/orgChart1"/>
    <dgm:cxn modelId="{396C05FE-93B6-431F-A624-ACF574F4A475}" type="presParOf" srcId="{CB3286AB-9F68-442B-9C8B-87593F458213}" destId="{15A3C84F-56DC-4AC1-9655-8E7C647A6411}" srcOrd="0" destOrd="0" presId="urn:microsoft.com/office/officeart/2005/8/layout/orgChart1"/>
    <dgm:cxn modelId="{3422066C-671F-4B75-8176-63A90DC4966D}" type="presParOf" srcId="{15A3C84F-56DC-4AC1-9655-8E7C647A6411}" destId="{E3C27F30-CD25-4259-AF64-90039E5BCC66}" srcOrd="0" destOrd="0" presId="urn:microsoft.com/office/officeart/2005/8/layout/orgChart1"/>
    <dgm:cxn modelId="{55FFF769-5A30-437E-8FD8-488B091C82E5}" type="presParOf" srcId="{15A3C84F-56DC-4AC1-9655-8E7C647A6411}" destId="{D29C329C-DB8F-4501-8B04-C725EB8A45F7}" srcOrd="1" destOrd="0" presId="urn:microsoft.com/office/officeart/2005/8/layout/orgChart1"/>
    <dgm:cxn modelId="{188B2195-8397-40E4-AC23-DCF1739A0FCA}" type="presParOf" srcId="{CB3286AB-9F68-442B-9C8B-87593F458213}" destId="{6C0B27F0-3F3A-41AB-84D6-027194C21740}" srcOrd="1" destOrd="0" presId="urn:microsoft.com/office/officeart/2005/8/layout/orgChart1"/>
    <dgm:cxn modelId="{694F6C37-33B2-448B-B7A2-EEAC17942A66}" type="presParOf" srcId="{CB3286AB-9F68-442B-9C8B-87593F458213}" destId="{C4035A8E-DA11-49C1-9D53-0DDCD4A0FA84}" srcOrd="2" destOrd="0" presId="urn:microsoft.com/office/officeart/2005/8/layout/orgChart1"/>
    <dgm:cxn modelId="{3554D76D-7785-4102-B0AF-9149288E2B74}" type="presParOf" srcId="{AC64EC98-A720-4012-AB6C-9AAC020565BA}" destId="{2602DC46-153C-43A0-B799-A5E7F7236956}" srcOrd="10" destOrd="0" presId="urn:microsoft.com/office/officeart/2005/8/layout/orgChart1"/>
    <dgm:cxn modelId="{2A608759-E817-4557-BB96-A1298488F604}" type="presParOf" srcId="{AC64EC98-A720-4012-AB6C-9AAC020565BA}" destId="{4DAB6224-C372-4C19-88FC-B0CAC9D9B264}" srcOrd="11" destOrd="0" presId="urn:microsoft.com/office/officeart/2005/8/layout/orgChart1"/>
    <dgm:cxn modelId="{BF4492FC-6471-480F-91FF-F728B6EB1E1E}" type="presParOf" srcId="{4DAB6224-C372-4C19-88FC-B0CAC9D9B264}" destId="{86DED1BA-97D1-41ED-90B5-23B317B94D94}" srcOrd="0" destOrd="0" presId="urn:microsoft.com/office/officeart/2005/8/layout/orgChart1"/>
    <dgm:cxn modelId="{C2C7F621-0E70-4B4E-B5CF-F8ACD9261D25}" type="presParOf" srcId="{86DED1BA-97D1-41ED-90B5-23B317B94D94}" destId="{AC322267-6182-4D56-A8B8-3741C910FF0A}" srcOrd="0" destOrd="0" presId="urn:microsoft.com/office/officeart/2005/8/layout/orgChart1"/>
    <dgm:cxn modelId="{CEC11C11-8D83-49DE-B447-4E47ECA31006}" type="presParOf" srcId="{86DED1BA-97D1-41ED-90B5-23B317B94D94}" destId="{9A1EA1E2-D6E8-43A2-9579-2E26F5E647C9}" srcOrd="1" destOrd="0" presId="urn:microsoft.com/office/officeart/2005/8/layout/orgChart1"/>
    <dgm:cxn modelId="{EBD5C6C2-F4E0-459F-AFAC-7E48494E378E}" type="presParOf" srcId="{4DAB6224-C372-4C19-88FC-B0CAC9D9B264}" destId="{95888BA8-EE36-4306-9D82-71E86D9B6103}" srcOrd="1" destOrd="0" presId="urn:microsoft.com/office/officeart/2005/8/layout/orgChart1"/>
    <dgm:cxn modelId="{22FAA705-2621-4544-88CD-579974252B0E}" type="presParOf" srcId="{4DAB6224-C372-4C19-88FC-B0CAC9D9B264}" destId="{449A907A-36CD-4886-B90E-F9AE70316EB1}" srcOrd="2" destOrd="0" presId="urn:microsoft.com/office/officeart/2005/8/layout/orgChart1"/>
    <dgm:cxn modelId="{E62385C8-2244-4174-8925-A04E68E5AD47}" type="presParOf" srcId="{AC64EC98-A720-4012-AB6C-9AAC020565BA}" destId="{D3089161-A019-496A-8007-F0EC23B1E40F}" srcOrd="12" destOrd="0" presId="urn:microsoft.com/office/officeart/2005/8/layout/orgChart1"/>
    <dgm:cxn modelId="{41032651-97E2-46E4-AADB-F1EF28B87FBE}" type="presParOf" srcId="{AC64EC98-A720-4012-AB6C-9AAC020565BA}" destId="{4B47599C-FA0B-4FA1-9C12-DDD01B3D0E9E}" srcOrd="13" destOrd="0" presId="urn:microsoft.com/office/officeart/2005/8/layout/orgChart1"/>
    <dgm:cxn modelId="{1A246A18-315F-4F47-B2F7-82E4F22A6F9A}" type="presParOf" srcId="{4B47599C-FA0B-4FA1-9C12-DDD01B3D0E9E}" destId="{FCDF504A-C2DE-4066-9578-84EB9BE08DC3}" srcOrd="0" destOrd="0" presId="urn:microsoft.com/office/officeart/2005/8/layout/orgChart1"/>
    <dgm:cxn modelId="{ABB74E73-83C5-43F9-81F0-4A2FE6A3D994}" type="presParOf" srcId="{FCDF504A-C2DE-4066-9578-84EB9BE08DC3}" destId="{D20A613E-3B42-4134-AEB0-1C6C735C9CEE}" srcOrd="0" destOrd="0" presId="urn:microsoft.com/office/officeart/2005/8/layout/orgChart1"/>
    <dgm:cxn modelId="{0B5165C7-4535-471A-A346-98569BE4E426}" type="presParOf" srcId="{FCDF504A-C2DE-4066-9578-84EB9BE08DC3}" destId="{B77FE770-680E-4E42-A47B-74BE932801B1}" srcOrd="1" destOrd="0" presId="urn:microsoft.com/office/officeart/2005/8/layout/orgChart1"/>
    <dgm:cxn modelId="{CA50265D-C215-40D9-913D-D3A7F354DD9D}" type="presParOf" srcId="{4B47599C-FA0B-4FA1-9C12-DDD01B3D0E9E}" destId="{3BC81FE4-4E68-4085-85F0-EA084D0FCBBA}" srcOrd="1" destOrd="0" presId="urn:microsoft.com/office/officeart/2005/8/layout/orgChart1"/>
    <dgm:cxn modelId="{8BE0224E-F3C4-47F8-B647-AB1852E1172E}" type="presParOf" srcId="{4B47599C-FA0B-4FA1-9C12-DDD01B3D0E9E}" destId="{B19512B2-D735-474F-B173-887F842FB1C2}" srcOrd="2" destOrd="0" presId="urn:microsoft.com/office/officeart/2005/8/layout/orgChart1"/>
    <dgm:cxn modelId="{45CDDAEA-4BB1-49C5-A3A5-C5AA627F525B}" type="presParOf" srcId="{AC64EC98-A720-4012-AB6C-9AAC020565BA}" destId="{42A01BB9-1BF7-4882-AD2C-AE885554D3AD}" srcOrd="14" destOrd="0" presId="urn:microsoft.com/office/officeart/2005/8/layout/orgChart1"/>
    <dgm:cxn modelId="{52D3D2A6-D20A-4F17-A450-AD05910E0E67}" type="presParOf" srcId="{AC64EC98-A720-4012-AB6C-9AAC020565BA}" destId="{81EB8EF8-4FE9-4BF6-A563-941F9415B43E}" srcOrd="15" destOrd="0" presId="urn:microsoft.com/office/officeart/2005/8/layout/orgChart1"/>
    <dgm:cxn modelId="{16F44CD7-F75C-47CB-8F3B-CDB27A0F2B3D}" type="presParOf" srcId="{81EB8EF8-4FE9-4BF6-A563-941F9415B43E}" destId="{3E0C2C10-F902-47AA-A76B-294D172CF0B9}" srcOrd="0" destOrd="0" presId="urn:microsoft.com/office/officeart/2005/8/layout/orgChart1"/>
    <dgm:cxn modelId="{F8DFF8F3-7898-4857-B73B-EB556AC983B8}" type="presParOf" srcId="{3E0C2C10-F902-47AA-A76B-294D172CF0B9}" destId="{CC922615-9954-40C0-A1EA-F58A99B6A8E6}" srcOrd="0" destOrd="0" presId="urn:microsoft.com/office/officeart/2005/8/layout/orgChart1"/>
    <dgm:cxn modelId="{859DD9CC-D93E-486E-9BD0-A43E8A5A48D8}" type="presParOf" srcId="{3E0C2C10-F902-47AA-A76B-294D172CF0B9}" destId="{B31F4DAB-2B19-48F3-AEE4-7A8EB9FDBBFC}" srcOrd="1" destOrd="0" presId="urn:microsoft.com/office/officeart/2005/8/layout/orgChart1"/>
    <dgm:cxn modelId="{2CDC403B-41A8-4FFE-933E-D250B4D0DF9C}" type="presParOf" srcId="{81EB8EF8-4FE9-4BF6-A563-941F9415B43E}" destId="{B9248F44-AF31-492F-A80E-A36821066723}" srcOrd="1" destOrd="0" presId="urn:microsoft.com/office/officeart/2005/8/layout/orgChart1"/>
    <dgm:cxn modelId="{23D4689B-FA3D-46E4-9DD1-41862E97F857}" type="presParOf" srcId="{81EB8EF8-4FE9-4BF6-A563-941F9415B43E}" destId="{15AACC6C-B977-4755-9AAC-552EC6A32A4A}" srcOrd="2" destOrd="0" presId="urn:microsoft.com/office/officeart/2005/8/layout/orgChart1"/>
    <dgm:cxn modelId="{CF1D5B8F-4277-448C-B39F-B83A50C862AA}" type="presParOf" srcId="{AC64EC98-A720-4012-AB6C-9AAC020565BA}" destId="{B13AD688-0489-478E-BF32-83F1A297CEC9}" srcOrd="16" destOrd="0" presId="urn:microsoft.com/office/officeart/2005/8/layout/orgChart1"/>
    <dgm:cxn modelId="{5EF853CB-86EF-4EDB-AEE7-E06A5CAE7ED3}" type="presParOf" srcId="{AC64EC98-A720-4012-AB6C-9AAC020565BA}" destId="{71224A61-987C-442B-A9E2-B3402DD4FDAD}" srcOrd="17" destOrd="0" presId="urn:microsoft.com/office/officeart/2005/8/layout/orgChart1"/>
    <dgm:cxn modelId="{194C78DB-1AB2-4E89-A9E8-3B412396CD7E}" type="presParOf" srcId="{71224A61-987C-442B-A9E2-B3402DD4FDAD}" destId="{A8062741-8689-4C2F-86CB-19E6BD71F4D6}" srcOrd="0" destOrd="0" presId="urn:microsoft.com/office/officeart/2005/8/layout/orgChart1"/>
    <dgm:cxn modelId="{A53F66CB-F166-472B-A40A-CCFD40F30125}" type="presParOf" srcId="{A8062741-8689-4C2F-86CB-19E6BD71F4D6}" destId="{5AC9947B-55E8-4630-A805-37E2DC476A6D}" srcOrd="0" destOrd="0" presId="urn:microsoft.com/office/officeart/2005/8/layout/orgChart1"/>
    <dgm:cxn modelId="{48F0233C-8484-423F-848D-52A43301A473}" type="presParOf" srcId="{A8062741-8689-4C2F-86CB-19E6BD71F4D6}" destId="{5E3770AF-4769-4604-89AD-50E3E63701E0}" srcOrd="1" destOrd="0" presId="urn:microsoft.com/office/officeart/2005/8/layout/orgChart1"/>
    <dgm:cxn modelId="{C46A4F32-C07C-4626-9DE1-1286CE9B81F1}" type="presParOf" srcId="{71224A61-987C-442B-A9E2-B3402DD4FDAD}" destId="{FA69235C-7532-4697-B6FA-E829EA3F1B6C}" srcOrd="1" destOrd="0" presId="urn:microsoft.com/office/officeart/2005/8/layout/orgChart1"/>
    <dgm:cxn modelId="{F599997B-1CA7-4C25-8C89-6C4C7A356024}" type="presParOf" srcId="{71224A61-987C-442B-A9E2-B3402DD4FDAD}" destId="{5E5C8D72-F537-4894-8189-3813FA98AE02}" srcOrd="2" destOrd="0" presId="urn:microsoft.com/office/officeart/2005/8/layout/orgChart1"/>
    <dgm:cxn modelId="{6324FC5F-DEE4-4AF7-B05E-DF99434841DA}" type="presParOf" srcId="{AC64EC98-A720-4012-AB6C-9AAC020565BA}" destId="{1672EA84-D818-4340-BFBA-4166024CAA66}" srcOrd="18" destOrd="0" presId="urn:microsoft.com/office/officeart/2005/8/layout/orgChart1"/>
    <dgm:cxn modelId="{B7F24B53-2135-420D-92F9-8633AA58E1E9}" type="presParOf" srcId="{AC64EC98-A720-4012-AB6C-9AAC020565BA}" destId="{19BF455B-4B6E-459D-82A1-84FA779FCD24}" srcOrd="19" destOrd="0" presId="urn:microsoft.com/office/officeart/2005/8/layout/orgChart1"/>
    <dgm:cxn modelId="{926E0D6C-4E89-4F41-B5DF-52BB37DAF546}" type="presParOf" srcId="{19BF455B-4B6E-459D-82A1-84FA779FCD24}" destId="{81DF973E-F4D4-42C3-9196-805010A8795E}" srcOrd="0" destOrd="0" presId="urn:microsoft.com/office/officeart/2005/8/layout/orgChart1"/>
    <dgm:cxn modelId="{D8C5CBD7-B626-4724-B4EC-70BE3A4C3335}" type="presParOf" srcId="{81DF973E-F4D4-42C3-9196-805010A8795E}" destId="{A52B9290-0CCE-469F-B3E9-409DC0EB77B2}" srcOrd="0" destOrd="0" presId="urn:microsoft.com/office/officeart/2005/8/layout/orgChart1"/>
    <dgm:cxn modelId="{5E17429D-0018-4A2F-97D5-211540C37663}" type="presParOf" srcId="{81DF973E-F4D4-42C3-9196-805010A8795E}" destId="{49E681A0-FA17-44EF-B286-2FC3BDFC4D59}" srcOrd="1" destOrd="0" presId="urn:microsoft.com/office/officeart/2005/8/layout/orgChart1"/>
    <dgm:cxn modelId="{7285BC41-DB86-4166-A3B2-9F0961D15A8F}" type="presParOf" srcId="{19BF455B-4B6E-459D-82A1-84FA779FCD24}" destId="{E25D6AFD-A3E8-47D8-B011-F9927C5F6D66}" srcOrd="1" destOrd="0" presId="urn:microsoft.com/office/officeart/2005/8/layout/orgChart1"/>
    <dgm:cxn modelId="{6040CC6E-51E6-4833-804C-4E0A78695D40}" type="presParOf" srcId="{19BF455B-4B6E-459D-82A1-84FA779FCD24}" destId="{AF9CB6A6-0AC5-448E-8514-8994E7C02081}" srcOrd="2" destOrd="0" presId="urn:microsoft.com/office/officeart/2005/8/layout/orgChart1"/>
    <dgm:cxn modelId="{14047D25-2AF6-4AB8-AD19-61BF1FF77A77}" type="presParOf" srcId="{AC64EC98-A720-4012-AB6C-9AAC020565BA}" destId="{3FFDBDD0-E79A-45C6-B7F3-6AE2EDABF0FD}" srcOrd="20" destOrd="0" presId="urn:microsoft.com/office/officeart/2005/8/layout/orgChart1"/>
    <dgm:cxn modelId="{44C47DCF-8817-4B72-928F-7B534738444C}" type="presParOf" srcId="{AC64EC98-A720-4012-AB6C-9AAC020565BA}" destId="{C5F6DC63-3358-471B-895C-6D0BDA3E73AE}" srcOrd="21" destOrd="0" presId="urn:microsoft.com/office/officeart/2005/8/layout/orgChart1"/>
    <dgm:cxn modelId="{E33C635A-90C1-497B-A44A-7A7A263C8D8D}" type="presParOf" srcId="{C5F6DC63-3358-471B-895C-6D0BDA3E73AE}" destId="{FC139763-2969-490B-AA59-3059EB762651}" srcOrd="0" destOrd="0" presId="urn:microsoft.com/office/officeart/2005/8/layout/orgChart1"/>
    <dgm:cxn modelId="{72FE0177-8A8D-4D91-9B68-29E5B8818C0B}" type="presParOf" srcId="{FC139763-2969-490B-AA59-3059EB762651}" destId="{F042E91B-390E-4DFD-991F-3B249756B590}" srcOrd="0" destOrd="0" presId="urn:microsoft.com/office/officeart/2005/8/layout/orgChart1"/>
    <dgm:cxn modelId="{E276656A-7FD5-412F-A92A-DD465664902B}" type="presParOf" srcId="{FC139763-2969-490B-AA59-3059EB762651}" destId="{BD59A0E3-D6CD-40C6-896A-75B6995E8D3E}" srcOrd="1" destOrd="0" presId="urn:microsoft.com/office/officeart/2005/8/layout/orgChart1"/>
    <dgm:cxn modelId="{E52A7D4B-3439-4024-B49C-D3C7F9377D5B}" type="presParOf" srcId="{C5F6DC63-3358-471B-895C-6D0BDA3E73AE}" destId="{FDDAA317-7E01-47AF-B873-8BFC1840F951}" srcOrd="1" destOrd="0" presId="urn:microsoft.com/office/officeart/2005/8/layout/orgChart1"/>
    <dgm:cxn modelId="{A07F8F46-4273-4A54-918B-54C09127F8ED}" type="presParOf" srcId="{C5F6DC63-3358-471B-895C-6D0BDA3E73AE}" destId="{9636650B-DEC9-48BA-B61F-7A7FFFD62A4D}" srcOrd="2" destOrd="0" presId="urn:microsoft.com/office/officeart/2005/8/layout/orgChart1"/>
    <dgm:cxn modelId="{7325A9E8-AFC2-4BFA-828C-EAC087467B74}" type="presParOf" srcId="{AC64EC98-A720-4012-AB6C-9AAC020565BA}" destId="{E91A2CFC-7890-47BE-A9D8-03B32EBE949B}" srcOrd="22" destOrd="0" presId="urn:microsoft.com/office/officeart/2005/8/layout/orgChart1"/>
    <dgm:cxn modelId="{30B88F24-B12F-4398-87AB-652F1DE43675}" type="presParOf" srcId="{AC64EC98-A720-4012-AB6C-9AAC020565BA}" destId="{9E80C3F6-4A72-47C1-AA48-863F0E436968}" srcOrd="23" destOrd="0" presId="urn:microsoft.com/office/officeart/2005/8/layout/orgChart1"/>
    <dgm:cxn modelId="{3E6311B2-7AD8-4242-8041-674FA9C57EE1}" type="presParOf" srcId="{9E80C3F6-4A72-47C1-AA48-863F0E436968}" destId="{ED438976-BDD9-48A4-88A8-8265CB94A81E}" srcOrd="0" destOrd="0" presId="urn:microsoft.com/office/officeart/2005/8/layout/orgChart1"/>
    <dgm:cxn modelId="{F0DC5E40-61A3-455B-8D47-49F74C3073DB}" type="presParOf" srcId="{ED438976-BDD9-48A4-88A8-8265CB94A81E}" destId="{C82A64E7-4A7E-4ADF-8AE4-2A8428140EF5}" srcOrd="0" destOrd="0" presId="urn:microsoft.com/office/officeart/2005/8/layout/orgChart1"/>
    <dgm:cxn modelId="{6C10C136-55BE-4E37-BFFE-E94AC5C28234}" type="presParOf" srcId="{ED438976-BDD9-48A4-88A8-8265CB94A81E}" destId="{6ABA018D-523D-4A7C-A8E2-4852470D567F}" srcOrd="1" destOrd="0" presId="urn:microsoft.com/office/officeart/2005/8/layout/orgChart1"/>
    <dgm:cxn modelId="{9BD6C8A7-5B5B-4C1E-91C1-EF1B7F40D55C}" type="presParOf" srcId="{9E80C3F6-4A72-47C1-AA48-863F0E436968}" destId="{10DA85AC-E9B9-4544-8960-C3527FA6263F}" srcOrd="1" destOrd="0" presId="urn:microsoft.com/office/officeart/2005/8/layout/orgChart1"/>
    <dgm:cxn modelId="{3617D4E0-FAD3-48F9-B95C-FDB9C5294339}" type="presParOf" srcId="{9E80C3F6-4A72-47C1-AA48-863F0E436968}" destId="{6056116A-395C-4EC6-B018-11067A7F91F4}" srcOrd="2" destOrd="0" presId="urn:microsoft.com/office/officeart/2005/8/layout/orgChart1"/>
    <dgm:cxn modelId="{2C3D31D2-E498-4F98-8650-DDE4191FDE02}" type="presParOf" srcId="{DA9ACABB-8120-4A7B-887D-AFBDD777D214}" destId="{250A65E5-17A9-48D6-A713-72A7CF5348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b="0"/>
            <a:t>Core Flow (</a:t>
          </a:r>
          <a:r>
            <a:rPr lang="en-US" sz="1400" b="0" err="1"/>
            <a:t>CFL</a:t>
          </a:r>
          <a:r>
            <a:rPr lang="en-US" sz="1400" b="0"/>
            <a:t>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E-EXP-CFL-M-001-Core flow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21816" custScaleY="2029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23182" custScaleY="28009" custLinFactNeighborX="4167" custLinFactNeighborY="-2842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 dirty="0"/>
            <a:t>Export specific scenarios (EXP)</a:t>
          </a:r>
          <a:endParaRPr lang="en-US" sz="1400" b="0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E-EXP-EXP-A-001-Control at Export with release for Export (Standard declaration)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 b="0" i="0" dirty="0">
              <a:latin typeface="+mn-lt"/>
            </a:rPr>
            <a:t>E-EXP-EXP-A-004-Correction of the pre-lodged declaration prior to presentation of goods</a:t>
          </a:r>
          <a:endParaRPr lang="en-US" sz="1200" b="0" i="0" dirty="0">
            <a:latin typeface="+mn-lt"/>
          </a:endParaRPr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17304DD2-227D-48D2-9115-7A81A97512C6}">
      <dgm:prSet custT="1"/>
      <dgm:spPr/>
      <dgm:t>
        <a:bodyPr/>
        <a:lstStyle/>
        <a:p>
          <a:r>
            <a:rPr lang="en-GB" sz="1200"/>
            <a:t>E-EXP-EXP-A-005-Cancellation of the pre-lodged declaration prior to presentation of goods</a:t>
          </a:r>
          <a:endParaRPr lang="en-US" sz="120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/>
        </a:p>
      </dgm:t>
    </dgm:pt>
    <dgm:pt modelId="{89A805EF-3355-4A49-B84E-74E89EA380A4}">
      <dgm:prSet custT="1"/>
      <dgm:spPr/>
      <dgm:t>
        <a:bodyPr/>
        <a:lstStyle/>
        <a:p>
          <a:r>
            <a:rPr lang="en-GB" sz="1200"/>
            <a:t>E-EXP-EXP-A-006-Declaration submission prior to presentation with invalid presentation notification</a:t>
          </a:r>
          <a:endParaRPr lang="en-US" sz="120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/>
        </a:p>
      </dgm:t>
    </dgm:pt>
    <dgm:pt modelId="{1080627D-61C7-4A07-B71F-2E13C0A8A5AC}">
      <dgm:prSet custT="1"/>
      <dgm:spPr/>
      <dgm:t>
        <a:bodyPr/>
        <a:lstStyle/>
        <a:p>
          <a:r>
            <a:rPr lang="en-GB" sz="1200" dirty="0"/>
            <a:t>E-EXP-EXP-A-002-Control at Export with release for Export refused</a:t>
          </a:r>
          <a:endParaRPr lang="en-US" sz="1200" dirty="0">
            <a:solidFill>
              <a:schemeClr val="tx1"/>
            </a:solidFill>
          </a:endParaRPr>
        </a:p>
      </dgm:t>
    </dgm:pt>
    <dgm:pt modelId="{4F0226EF-E222-49F5-BB07-B5DA10E4E2AB}" type="parTrans" cxnId="{017D87F5-FF4C-4562-9177-54D83099507B}">
      <dgm:prSet/>
      <dgm:spPr/>
      <dgm:t>
        <a:bodyPr/>
        <a:lstStyle/>
        <a:p>
          <a:endParaRPr lang="en-GB"/>
        </a:p>
      </dgm:t>
    </dgm:pt>
    <dgm:pt modelId="{F4F1E7A1-26B5-49A7-A2E3-F41B2B366B86}" type="sibTrans" cxnId="{017D87F5-FF4C-4562-9177-54D83099507B}">
      <dgm:prSet/>
      <dgm:spPr/>
      <dgm:t>
        <a:bodyPr/>
        <a:lstStyle/>
        <a:p>
          <a:endParaRPr lang="en-GB"/>
        </a:p>
      </dgm:t>
    </dgm:pt>
    <dgm:pt modelId="{BBCB1605-1427-40E4-91C0-5008AE8E549F}">
      <dgm:prSet custT="1"/>
      <dgm:spPr/>
      <dgm:t>
        <a:bodyPr/>
        <a:lstStyle/>
        <a:p>
          <a:r>
            <a:rPr lang="en-GB" sz="1200" dirty="0"/>
            <a:t>E-EXP-EXP-A-003-Declaration submission prior to presentation</a:t>
          </a:r>
          <a:endParaRPr lang="en-US" sz="1200" dirty="0">
            <a:solidFill>
              <a:schemeClr val="tx1"/>
            </a:solidFill>
          </a:endParaRPr>
        </a:p>
      </dgm:t>
    </dgm:pt>
    <dgm:pt modelId="{6B709DDD-804C-4ADE-BAC7-7B5D7DC5B254}" type="parTrans" cxnId="{E3AB7576-39FC-4ED8-91C1-2D1FA8343E0D}">
      <dgm:prSet/>
      <dgm:spPr/>
      <dgm:t>
        <a:bodyPr/>
        <a:lstStyle/>
        <a:p>
          <a:endParaRPr lang="en-GB"/>
        </a:p>
      </dgm:t>
    </dgm:pt>
    <dgm:pt modelId="{9BA4513E-C702-40D0-A06C-A3B1B27B34BD}" type="sibTrans" cxnId="{E3AB7576-39FC-4ED8-91C1-2D1FA8343E0D}">
      <dgm:prSet/>
      <dgm:spPr/>
      <dgm:t>
        <a:bodyPr/>
        <a:lstStyle/>
        <a:p>
          <a:endParaRPr lang="en-GB"/>
        </a:p>
      </dgm:t>
    </dgm:pt>
    <dgm:pt modelId="{758AB61C-C4F8-4CA7-9171-E13F0ADE0041}">
      <dgm:prSet custT="1"/>
      <dgm:spPr/>
      <dgm:t>
        <a:bodyPr/>
        <a:lstStyle/>
        <a:p>
          <a:r>
            <a:rPr lang="en-GB" sz="1200"/>
            <a:t>E-EXP-EXP-E-001-Declaration submission prior to presentation with timer expiry</a:t>
          </a:r>
        </a:p>
      </dgm:t>
    </dgm:pt>
    <dgm:pt modelId="{D83DF2AC-E72F-42F8-9EF9-CE97D425AFD1}" type="parTrans" cxnId="{A20CD7BC-EF19-45BA-B0B9-CED73E594C8D}">
      <dgm:prSet/>
      <dgm:spPr/>
      <dgm:t>
        <a:bodyPr/>
        <a:lstStyle/>
        <a:p>
          <a:endParaRPr lang="en-GB"/>
        </a:p>
      </dgm:t>
    </dgm:pt>
    <dgm:pt modelId="{FB9612E2-8F33-4769-AE8C-59FABC1D95BB}" type="sibTrans" cxnId="{A20CD7BC-EF19-45BA-B0B9-CED73E594C8D}">
      <dgm:prSet/>
      <dgm:spPr/>
      <dgm:t>
        <a:bodyPr/>
        <a:lstStyle/>
        <a:p>
          <a:endParaRPr lang="en-GB"/>
        </a:p>
      </dgm:t>
    </dgm:pt>
    <dgm:pt modelId="{7F0C141F-4629-42F8-8D57-D0D98B219181}">
      <dgm:prSet custT="1"/>
      <dgm:spPr/>
      <dgm:t>
        <a:bodyPr/>
        <a:lstStyle/>
        <a:p>
          <a:r>
            <a:rPr lang="en-GB" sz="1200"/>
            <a:t>EXP-EXP-A-007 Export and Exit when the Customs Office of Export is the Customs Office of Exit</a:t>
          </a:r>
          <a:endParaRPr lang="en-GB" sz="1200" dirty="0"/>
        </a:p>
      </dgm:t>
    </dgm:pt>
    <dgm:pt modelId="{685B639E-A203-4682-979A-59D006C52AA0}" type="parTrans" cxnId="{660B6CAC-270E-494C-8368-1E3912D4CF76}">
      <dgm:prSet/>
      <dgm:spPr/>
      <dgm:t>
        <a:bodyPr/>
        <a:lstStyle/>
        <a:p>
          <a:endParaRPr lang="en-GB"/>
        </a:p>
      </dgm:t>
    </dgm:pt>
    <dgm:pt modelId="{8896C5DD-CC37-467A-A84D-1B4D2025EA5F}" type="sibTrans" cxnId="{660B6CAC-270E-494C-8368-1E3912D4CF76}">
      <dgm:prSet/>
      <dgm:spPr/>
      <dgm:t>
        <a:bodyPr/>
        <a:lstStyle/>
        <a:p>
          <a:endParaRPr lang="en-GB"/>
        </a:p>
      </dgm:t>
    </dgm:pt>
    <dgm:pt modelId="{6B8FB6D9-0179-413B-943B-036F25F90759}">
      <dgm:prSet custT="1"/>
      <dgm:spPr/>
      <dgm:t>
        <a:bodyPr/>
        <a:lstStyle/>
        <a:p>
          <a:r>
            <a:rPr lang="en-GB" sz="1200" dirty="0"/>
            <a:t>E-EXP-EXP-A-008-Declaration amendment accepted</a:t>
          </a:r>
        </a:p>
      </dgm:t>
    </dgm:pt>
    <dgm:pt modelId="{5B7465BA-88D2-4E8F-A8A8-850BB230B7E1}" type="parTrans" cxnId="{2EFB92C5-5AA5-4261-B3FE-A6A68A53D433}">
      <dgm:prSet/>
      <dgm:spPr/>
      <dgm:t>
        <a:bodyPr/>
        <a:lstStyle/>
        <a:p>
          <a:endParaRPr lang="en-GB"/>
        </a:p>
      </dgm:t>
    </dgm:pt>
    <dgm:pt modelId="{5E502400-8E4C-4978-8EE3-1E2465643FC4}" type="sibTrans" cxnId="{2EFB92C5-5AA5-4261-B3FE-A6A68A53D433}">
      <dgm:prSet/>
      <dgm:spPr/>
      <dgm:t>
        <a:bodyPr/>
        <a:lstStyle/>
        <a:p>
          <a:endParaRPr lang="en-GB"/>
        </a:p>
      </dgm:t>
    </dgm:pt>
    <dgm:pt modelId="{4A456196-221B-4729-8B44-5D75E90D14D0}">
      <dgm:prSet custT="1"/>
      <dgm:spPr/>
      <dgm:t>
        <a:bodyPr/>
        <a:lstStyle/>
        <a:p>
          <a:r>
            <a:rPr lang="en-GB" sz="1200" dirty="0"/>
            <a:t>E-EXP-EXP-E-002-Rejection of declaration</a:t>
          </a:r>
        </a:p>
      </dgm:t>
    </dgm:pt>
    <dgm:pt modelId="{0DF52E74-FDC7-405F-AF98-681260BDA829}" type="parTrans" cxnId="{13964D84-CDB4-44C0-8E25-ED442127005C}">
      <dgm:prSet/>
      <dgm:spPr/>
      <dgm:t>
        <a:bodyPr/>
        <a:lstStyle/>
        <a:p>
          <a:endParaRPr lang="en-GB"/>
        </a:p>
      </dgm:t>
    </dgm:pt>
    <dgm:pt modelId="{2CA37673-CD28-4D0B-B8EC-A1760D0010CC}" type="sibTrans" cxnId="{13964D84-CDB4-44C0-8E25-ED442127005C}">
      <dgm:prSet/>
      <dgm:spPr/>
      <dgm:t>
        <a:bodyPr/>
        <a:lstStyle/>
        <a:p>
          <a:endParaRPr lang="en-GB"/>
        </a:p>
      </dgm:t>
    </dgm:pt>
    <dgm:pt modelId="{410ABA7E-68EF-474F-8C24-DB6E9D0CE3B0}">
      <dgm:prSet custT="1"/>
      <dgm:spPr/>
      <dgm:t>
        <a:bodyPr/>
        <a:lstStyle/>
        <a:p>
          <a:r>
            <a:rPr lang="en-GB" sz="1200" dirty="0"/>
            <a:t>E-EXP-EXP-E-003-Declaration amendment rejected</a:t>
          </a:r>
        </a:p>
      </dgm:t>
    </dgm:pt>
    <dgm:pt modelId="{DCF7FE18-2203-4F50-A138-419F2FD8C2B1}" type="parTrans" cxnId="{67F83736-B0C8-497B-9B50-413E8F17006C}">
      <dgm:prSet/>
      <dgm:spPr/>
      <dgm:t>
        <a:bodyPr/>
        <a:lstStyle/>
        <a:p>
          <a:endParaRPr lang="en-GB"/>
        </a:p>
      </dgm:t>
    </dgm:pt>
    <dgm:pt modelId="{9EBF193B-7910-4E76-AE98-07661802361D}" type="sibTrans" cxnId="{67F83736-B0C8-497B-9B50-413E8F17006C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74131" custScaleY="68282" custLinFactNeighborX="35172" custLinFactNeighborY="253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hang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1" custScaleX="82428" custLinFactNeighborX="-46795" custLinFactNeighborY="-23105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1EB60B20-A851-4492-A995-A1BEDAF917EB}" type="pres">
      <dgm:prSet presAssocID="{4F0226EF-E222-49F5-BB07-B5DA10E4E2AB}" presName="Name48" presStyleLbl="parChTrans1D2" presStyleIdx="1" presStyleCnt="11"/>
      <dgm:spPr/>
    </dgm:pt>
    <dgm:pt modelId="{06E589A6-3318-44B3-992F-3FA55385F1FD}" type="pres">
      <dgm:prSet presAssocID="{1080627D-61C7-4A07-B71F-2E13C0A8A5AC}" presName="hierRoot2" presStyleCnt="0">
        <dgm:presLayoutVars>
          <dgm:hierBranch val="init"/>
        </dgm:presLayoutVars>
      </dgm:prSet>
      <dgm:spPr/>
    </dgm:pt>
    <dgm:pt modelId="{D8768F54-027C-4D34-96B8-EAACB8C5A1AE}" type="pres">
      <dgm:prSet presAssocID="{1080627D-61C7-4A07-B71F-2E13C0A8A5AC}" presName="rootComposite" presStyleCnt="0"/>
      <dgm:spPr/>
    </dgm:pt>
    <dgm:pt modelId="{D123447A-E8BE-44C9-9F86-46D794680B3F}" type="pres">
      <dgm:prSet presAssocID="{1080627D-61C7-4A07-B71F-2E13C0A8A5AC}" presName="rootText" presStyleLbl="node2" presStyleIdx="1" presStyleCnt="11" custScaleX="82428" custLinFactNeighborX="-63030" custLinFactNeighborY="44224">
        <dgm:presLayoutVars>
          <dgm:chPref val="3"/>
        </dgm:presLayoutVars>
      </dgm:prSet>
      <dgm:spPr/>
    </dgm:pt>
    <dgm:pt modelId="{6EB15779-1B14-4EB8-B768-C6C10EE0F072}" type="pres">
      <dgm:prSet presAssocID="{1080627D-61C7-4A07-B71F-2E13C0A8A5AC}" presName="rootConnector" presStyleLbl="node2" presStyleIdx="1" presStyleCnt="11"/>
      <dgm:spPr/>
    </dgm:pt>
    <dgm:pt modelId="{6C12F967-EC11-4F57-8856-BBB3F4CBDD94}" type="pres">
      <dgm:prSet presAssocID="{1080627D-61C7-4A07-B71F-2E13C0A8A5AC}" presName="hierChild4" presStyleCnt="0"/>
      <dgm:spPr/>
    </dgm:pt>
    <dgm:pt modelId="{9DB9D33F-564E-4A7A-A36B-5610B42770D9}" type="pres">
      <dgm:prSet presAssocID="{1080627D-61C7-4A07-B71F-2E13C0A8A5AC}" presName="hierChild5" presStyleCnt="0"/>
      <dgm:spPr/>
    </dgm:pt>
    <dgm:pt modelId="{4EE03F74-CD08-440F-8A48-F97F4896A147}" type="pres">
      <dgm:prSet presAssocID="{6B709DDD-804C-4ADE-BAC7-7B5D7DC5B254}" presName="Name48" presStyleLbl="parChTrans1D2" presStyleIdx="2" presStyleCnt="11"/>
      <dgm:spPr/>
    </dgm:pt>
    <dgm:pt modelId="{7912D248-AD56-4815-A6B3-AC759F4F038C}" type="pres">
      <dgm:prSet presAssocID="{BBCB1605-1427-40E4-91C0-5008AE8E549F}" presName="hierRoot2" presStyleCnt="0">
        <dgm:presLayoutVars>
          <dgm:hierBranch val="init"/>
        </dgm:presLayoutVars>
      </dgm:prSet>
      <dgm:spPr/>
    </dgm:pt>
    <dgm:pt modelId="{11FD924C-1505-4732-AF7E-A5E73259D484}" type="pres">
      <dgm:prSet presAssocID="{BBCB1605-1427-40E4-91C0-5008AE8E549F}" presName="rootComposite" presStyleCnt="0"/>
      <dgm:spPr/>
    </dgm:pt>
    <dgm:pt modelId="{516B347F-9E77-4B09-AF2E-AD830E653369}" type="pres">
      <dgm:prSet presAssocID="{BBCB1605-1427-40E4-91C0-5008AE8E549F}" presName="rootText" presStyleLbl="node2" presStyleIdx="2" presStyleCnt="11" custScaleX="82428" custLinFactNeighborX="-46917" custLinFactNeighborY="-32446">
        <dgm:presLayoutVars>
          <dgm:chPref val="3"/>
        </dgm:presLayoutVars>
      </dgm:prSet>
      <dgm:spPr/>
    </dgm:pt>
    <dgm:pt modelId="{9B0AB059-CE41-4863-AE56-6306BE1A0079}" type="pres">
      <dgm:prSet presAssocID="{BBCB1605-1427-40E4-91C0-5008AE8E549F}" presName="rootConnector" presStyleLbl="node2" presStyleIdx="2" presStyleCnt="11"/>
      <dgm:spPr/>
    </dgm:pt>
    <dgm:pt modelId="{769F8F66-4671-460D-83BE-61F5C2CFC50F}" type="pres">
      <dgm:prSet presAssocID="{BBCB1605-1427-40E4-91C0-5008AE8E549F}" presName="hierChild4" presStyleCnt="0"/>
      <dgm:spPr/>
    </dgm:pt>
    <dgm:pt modelId="{711BE2BE-7C05-4AF5-8766-7F208792F66E}" type="pres">
      <dgm:prSet presAssocID="{BBCB1605-1427-40E4-91C0-5008AE8E549F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3" presStyleCnt="11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3" presStyleCnt="11" custScaleX="82428" custLinFactNeighborX="-63911" custLinFactNeighborY="28457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3" presStyleCnt="11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4" presStyleCnt="11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4" presStyleCnt="11" custScaleX="82428" custLinFactNeighborX="-47004" custLinFactNeighborY="-54195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4" presStyleCnt="11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5" presStyleCnt="11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5" presStyleCnt="11" custScaleX="82428" custLinFactNeighborX="-62938" custLinFactNeighborY="-541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5" presStyleCnt="11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57436468-F045-4519-BCE2-40D01BDE40F1}" type="pres">
      <dgm:prSet presAssocID="{D83DF2AC-E72F-42F8-9EF9-CE97D425AFD1}" presName="Name48" presStyleLbl="parChTrans1D2" presStyleIdx="6" presStyleCnt="11"/>
      <dgm:spPr/>
    </dgm:pt>
    <dgm:pt modelId="{A76DC554-0519-4A0A-96BC-DD6E779D4AAF}" type="pres">
      <dgm:prSet presAssocID="{758AB61C-C4F8-4CA7-9171-E13F0ADE0041}" presName="hierRoot2" presStyleCnt="0">
        <dgm:presLayoutVars>
          <dgm:hierBranch val="init"/>
        </dgm:presLayoutVars>
      </dgm:prSet>
      <dgm:spPr/>
    </dgm:pt>
    <dgm:pt modelId="{C3CC0538-891E-4968-961D-53A2074CAED6}" type="pres">
      <dgm:prSet presAssocID="{758AB61C-C4F8-4CA7-9171-E13F0ADE0041}" presName="rootComposite" presStyleCnt="0"/>
      <dgm:spPr/>
    </dgm:pt>
    <dgm:pt modelId="{1E0A4146-E991-438F-8873-6EA5D40566E9}" type="pres">
      <dgm:prSet presAssocID="{758AB61C-C4F8-4CA7-9171-E13F0ADE0041}" presName="rootText" presStyleLbl="node2" presStyleIdx="6" presStyleCnt="11" custScaleX="82428" custLinFactX="31517" custLinFactY="-200000" custLinFactNeighborX="100000" custLinFactNeighborY="-250530">
        <dgm:presLayoutVars>
          <dgm:chPref val="3"/>
        </dgm:presLayoutVars>
      </dgm:prSet>
      <dgm:spPr/>
    </dgm:pt>
    <dgm:pt modelId="{C3C7AF43-892D-491E-BAB8-4FB154ACA8D2}" type="pres">
      <dgm:prSet presAssocID="{758AB61C-C4F8-4CA7-9171-E13F0ADE0041}" presName="rootConnector" presStyleLbl="node2" presStyleIdx="6" presStyleCnt="11"/>
      <dgm:spPr/>
    </dgm:pt>
    <dgm:pt modelId="{E94D5D47-7411-4693-ACB6-C3CC57BE07D6}" type="pres">
      <dgm:prSet presAssocID="{758AB61C-C4F8-4CA7-9171-E13F0ADE0041}" presName="hierChild4" presStyleCnt="0"/>
      <dgm:spPr/>
    </dgm:pt>
    <dgm:pt modelId="{7CF164CE-DB4D-450B-B437-27CA0F039659}" type="pres">
      <dgm:prSet presAssocID="{758AB61C-C4F8-4CA7-9171-E13F0ADE0041}" presName="hierChild5" presStyleCnt="0"/>
      <dgm:spPr/>
    </dgm:pt>
    <dgm:pt modelId="{A6832961-37EA-4A37-8EFA-6B0BEFF5B07D}" type="pres">
      <dgm:prSet presAssocID="{685B639E-A203-4682-979A-59D006C52AA0}" presName="Name48" presStyleLbl="parChTrans1D2" presStyleIdx="7" presStyleCnt="11"/>
      <dgm:spPr/>
    </dgm:pt>
    <dgm:pt modelId="{2CBC3A0E-034D-43FE-A05E-614826B4FF68}" type="pres">
      <dgm:prSet presAssocID="{7F0C141F-4629-42F8-8D57-D0D98B219181}" presName="hierRoot2" presStyleCnt="0">
        <dgm:presLayoutVars>
          <dgm:hierBranch val="init"/>
        </dgm:presLayoutVars>
      </dgm:prSet>
      <dgm:spPr/>
    </dgm:pt>
    <dgm:pt modelId="{487EF5BC-6B8A-4BA8-8632-3E3568D4A4BF}" type="pres">
      <dgm:prSet presAssocID="{7F0C141F-4629-42F8-8D57-D0D98B219181}" presName="rootComposite" presStyleCnt="0"/>
      <dgm:spPr/>
    </dgm:pt>
    <dgm:pt modelId="{3B3F8428-160A-4097-A3BC-3D22743B08E1}" type="pres">
      <dgm:prSet presAssocID="{7F0C141F-4629-42F8-8D57-D0D98B219181}" presName="rootText" presStyleLbl="node2" presStyleIdx="7" presStyleCnt="11" custScaleX="82428" custLinFactY="-100000" custLinFactNeighborX="26158" custLinFactNeighborY="-166880">
        <dgm:presLayoutVars>
          <dgm:chPref val="3"/>
        </dgm:presLayoutVars>
      </dgm:prSet>
      <dgm:spPr/>
    </dgm:pt>
    <dgm:pt modelId="{99C33DCD-EBCD-440D-A70B-4D9E487AA9A9}" type="pres">
      <dgm:prSet presAssocID="{7F0C141F-4629-42F8-8D57-D0D98B219181}" presName="rootConnector" presStyleLbl="node2" presStyleIdx="7" presStyleCnt="11"/>
      <dgm:spPr/>
    </dgm:pt>
    <dgm:pt modelId="{504AC6FF-46AE-4CC2-AB1C-49A309D96117}" type="pres">
      <dgm:prSet presAssocID="{7F0C141F-4629-42F8-8D57-D0D98B219181}" presName="hierChild4" presStyleCnt="0"/>
      <dgm:spPr/>
    </dgm:pt>
    <dgm:pt modelId="{9090012B-BBEA-49E9-8776-FB06282A7097}" type="pres">
      <dgm:prSet presAssocID="{7F0C141F-4629-42F8-8D57-D0D98B219181}" presName="hierChild5" presStyleCnt="0"/>
      <dgm:spPr/>
    </dgm:pt>
    <dgm:pt modelId="{465C0FB1-9C9A-426F-B7DB-14DE004B6CC6}" type="pres">
      <dgm:prSet presAssocID="{5B7465BA-88D2-4E8F-A8A8-850BB230B7E1}" presName="Name48" presStyleLbl="parChTrans1D2" presStyleIdx="8" presStyleCnt="11"/>
      <dgm:spPr/>
    </dgm:pt>
    <dgm:pt modelId="{2A61AD9C-B601-42C4-B09D-F9FDFFE43DCE}" type="pres">
      <dgm:prSet presAssocID="{6B8FB6D9-0179-413B-943B-036F25F90759}" presName="hierRoot2" presStyleCnt="0">
        <dgm:presLayoutVars>
          <dgm:hierBranch val="init"/>
        </dgm:presLayoutVars>
      </dgm:prSet>
      <dgm:spPr/>
    </dgm:pt>
    <dgm:pt modelId="{933C137A-5788-4A66-AA71-4967DDCB311E}" type="pres">
      <dgm:prSet presAssocID="{6B8FB6D9-0179-413B-943B-036F25F90759}" presName="rootComposite" presStyleCnt="0"/>
      <dgm:spPr/>
    </dgm:pt>
    <dgm:pt modelId="{9DD15B7C-DF15-444D-AD3F-8E92F4B18C5F}" type="pres">
      <dgm:prSet presAssocID="{6B8FB6D9-0179-413B-943B-036F25F90759}" presName="rootText" presStyleLbl="node2" presStyleIdx="8" presStyleCnt="11" custScaleX="82428" custLinFactX="100000" custLinFactY="-200000" custLinFactNeighborX="115556" custLinFactNeighborY="-271568">
        <dgm:presLayoutVars>
          <dgm:chPref val="3"/>
        </dgm:presLayoutVars>
      </dgm:prSet>
      <dgm:spPr/>
    </dgm:pt>
    <dgm:pt modelId="{06EDA5E3-6D34-43BB-8B29-811C94A78F9E}" type="pres">
      <dgm:prSet presAssocID="{6B8FB6D9-0179-413B-943B-036F25F90759}" presName="rootConnector" presStyleLbl="node2" presStyleIdx="8" presStyleCnt="11"/>
      <dgm:spPr/>
    </dgm:pt>
    <dgm:pt modelId="{4DB7AD17-439D-427F-A1A0-7454E2209BB0}" type="pres">
      <dgm:prSet presAssocID="{6B8FB6D9-0179-413B-943B-036F25F90759}" presName="hierChild4" presStyleCnt="0"/>
      <dgm:spPr/>
    </dgm:pt>
    <dgm:pt modelId="{B534BB8A-C9A1-4808-9ABC-97E81D6B75EC}" type="pres">
      <dgm:prSet presAssocID="{6B8FB6D9-0179-413B-943B-036F25F90759}" presName="hierChild5" presStyleCnt="0"/>
      <dgm:spPr/>
    </dgm:pt>
    <dgm:pt modelId="{14077FE8-DFF6-4BB3-93BC-0C97B6530E6F}" type="pres">
      <dgm:prSet presAssocID="{0DF52E74-FDC7-405F-AF98-681260BDA829}" presName="Name48" presStyleLbl="parChTrans1D2" presStyleIdx="9" presStyleCnt="11"/>
      <dgm:spPr/>
    </dgm:pt>
    <dgm:pt modelId="{1C53F9EF-8B68-4178-A848-B9F6DDE1240F}" type="pres">
      <dgm:prSet presAssocID="{4A456196-221B-4729-8B44-5D75E90D14D0}" presName="hierRoot2" presStyleCnt="0">
        <dgm:presLayoutVars>
          <dgm:hierBranch val="init"/>
        </dgm:presLayoutVars>
      </dgm:prSet>
      <dgm:spPr/>
    </dgm:pt>
    <dgm:pt modelId="{32E72333-7593-4D99-B9AF-A245308BA8CE}" type="pres">
      <dgm:prSet presAssocID="{4A456196-221B-4729-8B44-5D75E90D14D0}" presName="rootComposite" presStyleCnt="0"/>
      <dgm:spPr/>
    </dgm:pt>
    <dgm:pt modelId="{2043D52D-8C0C-42D3-A040-CAFC0D538246}" type="pres">
      <dgm:prSet presAssocID="{4A456196-221B-4729-8B44-5D75E90D14D0}" presName="rootText" presStyleLbl="node2" presStyleIdx="9" presStyleCnt="11" custScaleX="82428" custLinFactX="31302" custLinFactY="-275890" custLinFactNeighborX="100000" custLinFactNeighborY="-300000">
        <dgm:presLayoutVars>
          <dgm:chPref val="3"/>
        </dgm:presLayoutVars>
      </dgm:prSet>
      <dgm:spPr/>
    </dgm:pt>
    <dgm:pt modelId="{5E3CAC12-AC57-49F5-8EB3-3AC6B85758F1}" type="pres">
      <dgm:prSet presAssocID="{4A456196-221B-4729-8B44-5D75E90D14D0}" presName="rootConnector" presStyleLbl="node2" presStyleIdx="9" presStyleCnt="11"/>
      <dgm:spPr/>
    </dgm:pt>
    <dgm:pt modelId="{6E1EDB45-4326-407A-82C4-51AB1E8D3E79}" type="pres">
      <dgm:prSet presAssocID="{4A456196-221B-4729-8B44-5D75E90D14D0}" presName="hierChild4" presStyleCnt="0"/>
      <dgm:spPr/>
    </dgm:pt>
    <dgm:pt modelId="{5FCFF32B-F900-4926-B1F7-E497212C5E1A}" type="pres">
      <dgm:prSet presAssocID="{4A456196-221B-4729-8B44-5D75E90D14D0}" presName="hierChild5" presStyleCnt="0"/>
      <dgm:spPr/>
    </dgm:pt>
    <dgm:pt modelId="{0A11C52F-49C4-4E6F-8DE2-141BF1854235}" type="pres">
      <dgm:prSet presAssocID="{DCF7FE18-2203-4F50-A138-419F2FD8C2B1}" presName="Name48" presStyleLbl="parChTrans1D2" presStyleIdx="10" presStyleCnt="11"/>
      <dgm:spPr/>
    </dgm:pt>
    <dgm:pt modelId="{D8575284-8EEC-42C5-9305-CFB7F8D1C4C8}" type="pres">
      <dgm:prSet presAssocID="{410ABA7E-68EF-474F-8C24-DB6E9D0CE3B0}" presName="hierRoot2" presStyleCnt="0">
        <dgm:presLayoutVars>
          <dgm:hierBranch val="init"/>
        </dgm:presLayoutVars>
      </dgm:prSet>
      <dgm:spPr/>
    </dgm:pt>
    <dgm:pt modelId="{95B4EE16-E98F-4F6F-85A9-56806767A277}" type="pres">
      <dgm:prSet presAssocID="{410ABA7E-68EF-474F-8C24-DB6E9D0CE3B0}" presName="rootComposite" presStyleCnt="0"/>
      <dgm:spPr/>
    </dgm:pt>
    <dgm:pt modelId="{4CA6EA82-B137-4326-9B11-92BF7F78345E}" type="pres">
      <dgm:prSet presAssocID="{410ABA7E-68EF-474F-8C24-DB6E9D0CE3B0}" presName="rootText" presStyleLbl="node2" presStyleIdx="10" presStyleCnt="11" custScaleX="82428" custLinFactX="100000" custLinFactY="-200000" custLinFactNeighborX="139183" custLinFactNeighborY="-284290">
        <dgm:presLayoutVars>
          <dgm:chPref val="3"/>
        </dgm:presLayoutVars>
      </dgm:prSet>
      <dgm:spPr/>
    </dgm:pt>
    <dgm:pt modelId="{920D5749-FD8F-4A70-A193-2521B2972A80}" type="pres">
      <dgm:prSet presAssocID="{410ABA7E-68EF-474F-8C24-DB6E9D0CE3B0}" presName="rootConnector" presStyleLbl="node2" presStyleIdx="10" presStyleCnt="11"/>
      <dgm:spPr/>
    </dgm:pt>
    <dgm:pt modelId="{83084115-D5E9-4094-8012-A6EA5ED9E41D}" type="pres">
      <dgm:prSet presAssocID="{410ABA7E-68EF-474F-8C24-DB6E9D0CE3B0}" presName="hierChild4" presStyleCnt="0"/>
      <dgm:spPr/>
    </dgm:pt>
    <dgm:pt modelId="{684571DC-4738-4ACD-9D63-AC85974F1848}" type="pres">
      <dgm:prSet presAssocID="{410ABA7E-68EF-474F-8C24-DB6E9D0CE3B0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EB9AB0E-54CC-465E-A021-FA0EF1ADD35F}" type="presOf" srcId="{758AB61C-C4F8-4CA7-9171-E13F0ADE0041}" destId="{C3C7AF43-892D-491E-BAB8-4FB154ACA8D2}" srcOrd="1" destOrd="0" presId="urn:microsoft.com/office/officeart/2005/8/layout/orgChart1"/>
    <dgm:cxn modelId="{3DEA350F-E42E-40D3-A1DC-472BE62F9053}" type="presOf" srcId="{6B709DDD-804C-4ADE-BAC7-7B5D7DC5B254}" destId="{4EE03F74-CD08-440F-8A48-F97F4896A147}" srcOrd="0" destOrd="0" presId="urn:microsoft.com/office/officeart/2005/8/layout/orgChart1"/>
    <dgm:cxn modelId="{F72B9D1A-5762-4E67-A1B2-9112173FC911}" srcId="{A74FF41F-1F24-4F50-94A9-E09C08177381}" destId="{89A805EF-3355-4A49-B84E-74E89EA380A4}" srcOrd="5" destOrd="0" parTransId="{5FBC7D4F-20C9-48DF-BFFF-BB001E2CD44F}" sibTransId="{55E2CA3D-42BC-4529-B691-65635F0808A0}"/>
    <dgm:cxn modelId="{1CFBCF1E-2C00-4F68-8730-A8E2464DFED2}" type="presOf" srcId="{410ABA7E-68EF-474F-8C24-DB6E9D0CE3B0}" destId="{920D5749-FD8F-4A70-A193-2521B2972A80}" srcOrd="1" destOrd="0" presId="urn:microsoft.com/office/officeart/2005/8/layout/orgChart1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2B89AA27-D5E4-4575-81D5-AA9936516EA2}" type="presOf" srcId="{6B8FB6D9-0179-413B-943B-036F25F90759}" destId="{9DD15B7C-DF15-444D-AD3F-8E92F4B18C5F}" srcOrd="0" destOrd="0" presId="urn:microsoft.com/office/officeart/2005/8/layout/orgChart1"/>
    <dgm:cxn modelId="{1EB54135-41AC-40DC-B7AD-72C8A3C544ED}" type="presOf" srcId="{0DF52E74-FDC7-405F-AF98-681260BDA829}" destId="{14077FE8-DFF6-4BB3-93BC-0C97B6530E6F}" srcOrd="0" destOrd="0" presId="urn:microsoft.com/office/officeart/2005/8/layout/orgChart1"/>
    <dgm:cxn modelId="{67F83736-B0C8-497B-9B50-413E8F17006C}" srcId="{A74FF41F-1F24-4F50-94A9-E09C08177381}" destId="{410ABA7E-68EF-474F-8C24-DB6E9D0CE3B0}" srcOrd="10" destOrd="0" parTransId="{DCF7FE18-2203-4F50-A138-419F2FD8C2B1}" sibTransId="{9EBF193B-7910-4E76-AE98-07661802361D}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08F89441-A995-4321-A8E6-6CA57D4AF8B2}" type="presOf" srcId="{1080627D-61C7-4A07-B71F-2E13C0A8A5AC}" destId="{D123447A-E8BE-44C9-9F86-46D794680B3F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5C923344-1CF1-47A6-A8EF-0A2CCCC90D6D}" type="presOf" srcId="{758AB61C-C4F8-4CA7-9171-E13F0ADE0041}" destId="{1E0A4146-E991-438F-8873-6EA5D40566E9}" srcOrd="0" destOrd="0" presId="urn:microsoft.com/office/officeart/2005/8/layout/orgChart1"/>
    <dgm:cxn modelId="{8E05F268-6FFD-4670-8061-553E30D8FB4C}" type="presOf" srcId="{6B8FB6D9-0179-413B-943B-036F25F90759}" destId="{06EDA5E3-6D34-43BB-8B29-811C94A78F9E}" srcOrd="1" destOrd="0" presId="urn:microsoft.com/office/officeart/2005/8/layout/orgChart1"/>
    <dgm:cxn modelId="{C8872049-8DF5-4046-9621-6C8704256DF8}" type="presOf" srcId="{685B639E-A203-4682-979A-59D006C52AA0}" destId="{A6832961-37EA-4A37-8EFA-6B0BEFF5B07D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7FD3FD70-C2A5-4A62-9C95-C6F5836C7387}" srcId="{A74FF41F-1F24-4F50-94A9-E09C08177381}" destId="{C427299F-BAB8-44A1-96B6-F959E7605F61}" srcOrd="3" destOrd="0" parTransId="{FADF2AD0-49BE-487E-993D-25EA205EE8C3}" sibTransId="{6DEF5A5B-3F6D-4C05-900A-794F5B9AFEC4}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D2D48B54-8291-41DF-9471-CAE8A942D910}" type="presOf" srcId="{BBCB1605-1427-40E4-91C0-5008AE8E549F}" destId="{9B0AB059-CE41-4863-AE56-6306BE1A0079}" srcOrd="1" destOrd="0" presId="urn:microsoft.com/office/officeart/2005/8/layout/orgChart1"/>
    <dgm:cxn modelId="{E3AB7576-39FC-4ED8-91C1-2D1FA8343E0D}" srcId="{A74FF41F-1F24-4F50-94A9-E09C08177381}" destId="{BBCB1605-1427-40E4-91C0-5008AE8E549F}" srcOrd="2" destOrd="0" parTransId="{6B709DDD-804C-4ADE-BAC7-7B5D7DC5B254}" sibTransId="{9BA4513E-C702-40D0-A06C-A3B1B27B34BD}"/>
    <dgm:cxn modelId="{29EAAD76-830F-4905-9BDF-CF116A8C97A4}" type="presOf" srcId="{1080627D-61C7-4A07-B71F-2E13C0A8A5AC}" destId="{6EB15779-1B14-4EB8-B768-C6C10EE0F072}" srcOrd="1" destOrd="0" presId="urn:microsoft.com/office/officeart/2005/8/layout/orgChart1"/>
    <dgm:cxn modelId="{7C8E2F7A-24B8-4D1E-969B-084B87E85435}" type="presOf" srcId="{4A456196-221B-4729-8B44-5D75E90D14D0}" destId="{5E3CAC12-AC57-49F5-8EB3-3AC6B85758F1}" srcOrd="1" destOrd="0" presId="urn:microsoft.com/office/officeart/2005/8/layout/orgChart1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13964D84-CDB4-44C0-8E25-ED442127005C}" srcId="{A74FF41F-1F24-4F50-94A9-E09C08177381}" destId="{4A456196-221B-4729-8B44-5D75E90D14D0}" srcOrd="9" destOrd="0" parTransId="{0DF52E74-FDC7-405F-AF98-681260BDA829}" sibTransId="{2CA37673-CD28-4D0B-B8EC-A1760D0010CC}"/>
    <dgm:cxn modelId="{38F8B688-514A-41BD-99AA-990DFBB02086}" type="presOf" srcId="{410ABA7E-68EF-474F-8C24-DB6E9D0CE3B0}" destId="{4CA6EA82-B137-4326-9B11-92BF7F78345E}" srcOrd="0" destOrd="0" presId="urn:microsoft.com/office/officeart/2005/8/layout/orgChart1"/>
    <dgm:cxn modelId="{8278F989-B870-41BB-890E-9461E177EC81}" type="presOf" srcId="{4F0226EF-E222-49F5-BB07-B5DA10E4E2AB}" destId="{1EB60B20-A851-4492-A995-A1BEDAF917EB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C68D49E-FD18-4BF2-B4A7-FCF841BDD5C7}" srcId="{A74FF41F-1F24-4F50-94A9-E09C08177381}" destId="{17304DD2-227D-48D2-9115-7A81A97512C6}" srcOrd="4" destOrd="0" parTransId="{34EE6082-D2E7-4A70-8A20-B367EB8F5730}" sibTransId="{7FFCC44D-64E1-4BB8-905B-885177B9B4E5}"/>
    <dgm:cxn modelId="{85B9C6A1-E236-4197-9E19-40CA5C439F47}" type="presOf" srcId="{4A456196-221B-4729-8B44-5D75E90D14D0}" destId="{2043D52D-8C0C-42D3-A040-CAFC0D538246}" srcOrd="0" destOrd="0" presId="urn:microsoft.com/office/officeart/2005/8/layout/orgChart1"/>
    <dgm:cxn modelId="{F70564A9-E03C-48D4-9EF7-B461ACD8F203}" type="presOf" srcId="{5B7465BA-88D2-4E8F-A8A8-850BB230B7E1}" destId="{465C0FB1-9C9A-426F-B7DB-14DE004B6CC6}" srcOrd="0" destOrd="0" presId="urn:microsoft.com/office/officeart/2005/8/layout/orgChart1"/>
    <dgm:cxn modelId="{660B6CAC-270E-494C-8368-1E3912D4CF76}" srcId="{A74FF41F-1F24-4F50-94A9-E09C08177381}" destId="{7F0C141F-4629-42F8-8D57-D0D98B219181}" srcOrd="7" destOrd="0" parTransId="{685B639E-A203-4682-979A-59D006C52AA0}" sibTransId="{8896C5DD-CC37-467A-A84D-1B4D2025EA5F}"/>
    <dgm:cxn modelId="{8EE5DFAC-A8D7-45BF-8735-2F9E6E7475F2}" type="presOf" srcId="{7F0C141F-4629-42F8-8D57-D0D98B219181}" destId="{3B3F8428-160A-4097-A3BC-3D22743B08E1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A20CD7BC-EF19-45BA-B0B9-CED73E594C8D}" srcId="{A74FF41F-1F24-4F50-94A9-E09C08177381}" destId="{758AB61C-C4F8-4CA7-9171-E13F0ADE0041}" srcOrd="6" destOrd="0" parTransId="{D83DF2AC-E72F-42F8-9EF9-CE97D425AFD1}" sibTransId="{FB9612E2-8F33-4769-AE8C-59FABC1D95BB}"/>
    <dgm:cxn modelId="{4EEB76C3-0FFA-4E70-ADD1-1F3E7821BBC0}" type="presOf" srcId="{7F0C141F-4629-42F8-8D57-D0D98B219181}" destId="{99C33DCD-EBCD-440D-A70B-4D9E487AA9A9}" srcOrd="1" destOrd="0" presId="urn:microsoft.com/office/officeart/2005/8/layout/orgChart1"/>
    <dgm:cxn modelId="{2EFB92C5-5AA5-4261-B3FE-A6A68A53D433}" srcId="{A74FF41F-1F24-4F50-94A9-E09C08177381}" destId="{6B8FB6D9-0179-413B-943B-036F25F90759}" srcOrd="8" destOrd="0" parTransId="{5B7465BA-88D2-4E8F-A8A8-850BB230B7E1}" sibTransId="{5E502400-8E4C-4978-8EE3-1E2465643FC4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A4308BD3-EB13-4017-A628-AABE0163A5B2}" type="presOf" srcId="{D83DF2AC-E72F-42F8-9EF9-CE97D425AFD1}" destId="{57436468-F045-4519-BCE2-40D01BDE40F1}" srcOrd="0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FA6706DD-B911-42F9-B146-871BBFE206B3}" type="presOf" srcId="{BBCB1605-1427-40E4-91C0-5008AE8E549F}" destId="{516B347F-9E77-4B09-AF2E-AD830E653369}" srcOrd="0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ADED04F2-75A1-4AAF-B9AA-2D75CBD82792}" type="presOf" srcId="{DCF7FE18-2203-4F50-A138-419F2FD8C2B1}" destId="{0A11C52F-49C4-4E6F-8DE2-141BF1854235}" srcOrd="0" destOrd="0" presId="urn:microsoft.com/office/officeart/2005/8/layout/orgChart1"/>
    <dgm:cxn modelId="{017D87F5-FF4C-4562-9177-54D83099507B}" srcId="{A74FF41F-1F24-4F50-94A9-E09C08177381}" destId="{1080627D-61C7-4A07-B71F-2E13C0A8A5AC}" srcOrd="1" destOrd="0" parTransId="{4F0226EF-E222-49F5-BB07-B5DA10E4E2AB}" sibTransId="{F4F1E7A1-26B5-49A7-A2E3-F41B2B366B86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3794B014-7EFA-46C7-B257-1C3D2A097D18}" type="presParOf" srcId="{96CCF797-0C36-4DA4-B7E1-74BEECB6A6A9}" destId="{1EB60B20-A851-4492-A995-A1BEDAF917EB}" srcOrd="2" destOrd="0" presId="urn:microsoft.com/office/officeart/2005/8/layout/orgChart1"/>
    <dgm:cxn modelId="{7F835B9D-2E71-4BFC-8349-C7A87C8686AB}" type="presParOf" srcId="{96CCF797-0C36-4DA4-B7E1-74BEECB6A6A9}" destId="{06E589A6-3318-44B3-992F-3FA55385F1FD}" srcOrd="3" destOrd="0" presId="urn:microsoft.com/office/officeart/2005/8/layout/orgChart1"/>
    <dgm:cxn modelId="{FDAE30F3-F3BE-4725-B4B0-166D110DA8C7}" type="presParOf" srcId="{06E589A6-3318-44B3-992F-3FA55385F1FD}" destId="{D8768F54-027C-4D34-96B8-EAACB8C5A1AE}" srcOrd="0" destOrd="0" presId="urn:microsoft.com/office/officeart/2005/8/layout/orgChart1"/>
    <dgm:cxn modelId="{72268BBF-B487-4A4D-BB96-692204AC496A}" type="presParOf" srcId="{D8768F54-027C-4D34-96B8-EAACB8C5A1AE}" destId="{D123447A-E8BE-44C9-9F86-46D794680B3F}" srcOrd="0" destOrd="0" presId="urn:microsoft.com/office/officeart/2005/8/layout/orgChart1"/>
    <dgm:cxn modelId="{2FE9C76F-BDEF-4429-B592-F81875A89CA2}" type="presParOf" srcId="{D8768F54-027C-4D34-96B8-EAACB8C5A1AE}" destId="{6EB15779-1B14-4EB8-B768-C6C10EE0F072}" srcOrd="1" destOrd="0" presId="urn:microsoft.com/office/officeart/2005/8/layout/orgChart1"/>
    <dgm:cxn modelId="{CC808B0F-EB5E-4CE0-AD92-41F7DF481F3A}" type="presParOf" srcId="{06E589A6-3318-44B3-992F-3FA55385F1FD}" destId="{6C12F967-EC11-4F57-8856-BBB3F4CBDD94}" srcOrd="1" destOrd="0" presId="urn:microsoft.com/office/officeart/2005/8/layout/orgChart1"/>
    <dgm:cxn modelId="{D7E9F2D3-A87E-477C-BC6F-BF8686E08AC0}" type="presParOf" srcId="{06E589A6-3318-44B3-992F-3FA55385F1FD}" destId="{9DB9D33F-564E-4A7A-A36B-5610B42770D9}" srcOrd="2" destOrd="0" presId="urn:microsoft.com/office/officeart/2005/8/layout/orgChart1"/>
    <dgm:cxn modelId="{7D254BDF-8613-44BC-8FF8-3CC7AFA1FCBC}" type="presParOf" srcId="{96CCF797-0C36-4DA4-B7E1-74BEECB6A6A9}" destId="{4EE03F74-CD08-440F-8A48-F97F4896A147}" srcOrd="4" destOrd="0" presId="urn:microsoft.com/office/officeart/2005/8/layout/orgChart1"/>
    <dgm:cxn modelId="{27CCD494-1AF1-42F0-B609-2018FD23BFB2}" type="presParOf" srcId="{96CCF797-0C36-4DA4-B7E1-74BEECB6A6A9}" destId="{7912D248-AD56-4815-A6B3-AC759F4F038C}" srcOrd="5" destOrd="0" presId="urn:microsoft.com/office/officeart/2005/8/layout/orgChart1"/>
    <dgm:cxn modelId="{A73FB6EB-64F8-4D63-A7BA-CFF1B3378B64}" type="presParOf" srcId="{7912D248-AD56-4815-A6B3-AC759F4F038C}" destId="{11FD924C-1505-4732-AF7E-A5E73259D484}" srcOrd="0" destOrd="0" presId="urn:microsoft.com/office/officeart/2005/8/layout/orgChart1"/>
    <dgm:cxn modelId="{2E89319A-9C0E-4CEF-8AA9-0D10282E6047}" type="presParOf" srcId="{11FD924C-1505-4732-AF7E-A5E73259D484}" destId="{516B347F-9E77-4B09-AF2E-AD830E653369}" srcOrd="0" destOrd="0" presId="urn:microsoft.com/office/officeart/2005/8/layout/orgChart1"/>
    <dgm:cxn modelId="{93D326CA-F3E8-4464-9047-92126D72E03F}" type="presParOf" srcId="{11FD924C-1505-4732-AF7E-A5E73259D484}" destId="{9B0AB059-CE41-4863-AE56-6306BE1A0079}" srcOrd="1" destOrd="0" presId="urn:microsoft.com/office/officeart/2005/8/layout/orgChart1"/>
    <dgm:cxn modelId="{462CA211-C9E4-4837-8078-701D9F0F4F0C}" type="presParOf" srcId="{7912D248-AD56-4815-A6B3-AC759F4F038C}" destId="{769F8F66-4671-460D-83BE-61F5C2CFC50F}" srcOrd="1" destOrd="0" presId="urn:microsoft.com/office/officeart/2005/8/layout/orgChart1"/>
    <dgm:cxn modelId="{257FBCB4-F20A-4A3A-9753-86BB0F80C90C}" type="presParOf" srcId="{7912D248-AD56-4815-A6B3-AC759F4F038C}" destId="{711BE2BE-7C05-4AF5-8766-7F208792F66E}" srcOrd="2" destOrd="0" presId="urn:microsoft.com/office/officeart/2005/8/layout/orgChart1"/>
    <dgm:cxn modelId="{3A603DBD-562A-4873-A565-A25CD6C4E7DF}" type="presParOf" srcId="{96CCF797-0C36-4DA4-B7E1-74BEECB6A6A9}" destId="{6CF26F53-A541-42AE-AF7D-4E8D8A6E3410}" srcOrd="6" destOrd="0" presId="urn:microsoft.com/office/officeart/2005/8/layout/orgChart1"/>
    <dgm:cxn modelId="{FC722374-8132-4889-83D8-1B1ADF4133EA}" type="presParOf" srcId="{96CCF797-0C36-4DA4-B7E1-74BEECB6A6A9}" destId="{B2C28EB2-E679-443A-85DB-819B5487B4EE}" srcOrd="7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83403745-A34D-4A09-B736-5A2A9F72FE61}" type="presParOf" srcId="{96CCF797-0C36-4DA4-B7E1-74BEECB6A6A9}" destId="{2756940D-8E92-4661-BDA5-5D4B700557F8}" srcOrd="8" destOrd="0" presId="urn:microsoft.com/office/officeart/2005/8/layout/orgChart1"/>
    <dgm:cxn modelId="{9358397C-F982-4E4B-BDDC-2A2244D5F6C4}" type="presParOf" srcId="{96CCF797-0C36-4DA4-B7E1-74BEECB6A6A9}" destId="{DAC984E9-A687-492A-821A-CA3DBF7959C4}" srcOrd="9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587B960B-F1B2-461F-B136-FFFDEB05AF1D}" type="presParOf" srcId="{96CCF797-0C36-4DA4-B7E1-74BEECB6A6A9}" destId="{4C3D624E-C6C1-43B9-B241-67CD09D31527}" srcOrd="10" destOrd="0" presId="urn:microsoft.com/office/officeart/2005/8/layout/orgChart1"/>
    <dgm:cxn modelId="{79AB6EEC-F7F2-4C8C-8877-5AD79466CCB4}" type="presParOf" srcId="{96CCF797-0C36-4DA4-B7E1-74BEECB6A6A9}" destId="{26D7E0AC-D865-4E67-8E48-69898C683E1A}" srcOrd="11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B180C545-ED20-4D0B-AD2F-9D1C68E9D9C1}" type="presParOf" srcId="{96CCF797-0C36-4DA4-B7E1-74BEECB6A6A9}" destId="{57436468-F045-4519-BCE2-40D01BDE40F1}" srcOrd="12" destOrd="0" presId="urn:microsoft.com/office/officeart/2005/8/layout/orgChart1"/>
    <dgm:cxn modelId="{75A16F2D-F320-49D6-9F4B-16734964E5DF}" type="presParOf" srcId="{96CCF797-0C36-4DA4-B7E1-74BEECB6A6A9}" destId="{A76DC554-0519-4A0A-96BC-DD6E779D4AAF}" srcOrd="13" destOrd="0" presId="urn:microsoft.com/office/officeart/2005/8/layout/orgChart1"/>
    <dgm:cxn modelId="{C1BF99C9-9AA4-4AE6-AA7B-642726D2D0DC}" type="presParOf" srcId="{A76DC554-0519-4A0A-96BC-DD6E779D4AAF}" destId="{C3CC0538-891E-4968-961D-53A2074CAED6}" srcOrd="0" destOrd="0" presId="urn:microsoft.com/office/officeart/2005/8/layout/orgChart1"/>
    <dgm:cxn modelId="{0EC6C8C8-BD18-418F-BEF5-DAE405AE7099}" type="presParOf" srcId="{C3CC0538-891E-4968-961D-53A2074CAED6}" destId="{1E0A4146-E991-438F-8873-6EA5D40566E9}" srcOrd="0" destOrd="0" presId="urn:microsoft.com/office/officeart/2005/8/layout/orgChart1"/>
    <dgm:cxn modelId="{4B729276-D7AA-472F-86DE-B02C51ABD884}" type="presParOf" srcId="{C3CC0538-891E-4968-961D-53A2074CAED6}" destId="{C3C7AF43-892D-491E-BAB8-4FB154ACA8D2}" srcOrd="1" destOrd="0" presId="urn:microsoft.com/office/officeart/2005/8/layout/orgChart1"/>
    <dgm:cxn modelId="{97FB1BBD-F130-488E-BA4F-0380B267CDE3}" type="presParOf" srcId="{A76DC554-0519-4A0A-96BC-DD6E779D4AAF}" destId="{E94D5D47-7411-4693-ACB6-C3CC57BE07D6}" srcOrd="1" destOrd="0" presId="urn:microsoft.com/office/officeart/2005/8/layout/orgChart1"/>
    <dgm:cxn modelId="{1AC974E5-381E-48EC-B88D-99E9ADAA4FB9}" type="presParOf" srcId="{A76DC554-0519-4A0A-96BC-DD6E779D4AAF}" destId="{7CF164CE-DB4D-450B-B437-27CA0F039659}" srcOrd="2" destOrd="0" presId="urn:microsoft.com/office/officeart/2005/8/layout/orgChart1"/>
    <dgm:cxn modelId="{76B50048-2224-4547-ADF9-346ABFB68748}" type="presParOf" srcId="{96CCF797-0C36-4DA4-B7E1-74BEECB6A6A9}" destId="{A6832961-37EA-4A37-8EFA-6B0BEFF5B07D}" srcOrd="14" destOrd="0" presId="urn:microsoft.com/office/officeart/2005/8/layout/orgChart1"/>
    <dgm:cxn modelId="{9BE56F1C-7475-406B-9FE3-192AEE6B3530}" type="presParOf" srcId="{96CCF797-0C36-4DA4-B7E1-74BEECB6A6A9}" destId="{2CBC3A0E-034D-43FE-A05E-614826B4FF68}" srcOrd="15" destOrd="0" presId="urn:microsoft.com/office/officeart/2005/8/layout/orgChart1"/>
    <dgm:cxn modelId="{BD533810-BE88-450E-90C7-754CEB9FA678}" type="presParOf" srcId="{2CBC3A0E-034D-43FE-A05E-614826B4FF68}" destId="{487EF5BC-6B8A-4BA8-8632-3E3568D4A4BF}" srcOrd="0" destOrd="0" presId="urn:microsoft.com/office/officeart/2005/8/layout/orgChart1"/>
    <dgm:cxn modelId="{537817F2-9816-429A-ABE5-13F843F6A74A}" type="presParOf" srcId="{487EF5BC-6B8A-4BA8-8632-3E3568D4A4BF}" destId="{3B3F8428-160A-4097-A3BC-3D22743B08E1}" srcOrd="0" destOrd="0" presId="urn:microsoft.com/office/officeart/2005/8/layout/orgChart1"/>
    <dgm:cxn modelId="{0C9DF20D-85CD-4E3D-8581-ECEE038D377B}" type="presParOf" srcId="{487EF5BC-6B8A-4BA8-8632-3E3568D4A4BF}" destId="{99C33DCD-EBCD-440D-A70B-4D9E487AA9A9}" srcOrd="1" destOrd="0" presId="urn:microsoft.com/office/officeart/2005/8/layout/orgChart1"/>
    <dgm:cxn modelId="{A9ED1611-ED69-4C79-83EC-D45ACBF4B582}" type="presParOf" srcId="{2CBC3A0E-034D-43FE-A05E-614826B4FF68}" destId="{504AC6FF-46AE-4CC2-AB1C-49A309D96117}" srcOrd="1" destOrd="0" presId="urn:microsoft.com/office/officeart/2005/8/layout/orgChart1"/>
    <dgm:cxn modelId="{F624B5D3-2486-4F26-A943-46DF2D297392}" type="presParOf" srcId="{2CBC3A0E-034D-43FE-A05E-614826B4FF68}" destId="{9090012B-BBEA-49E9-8776-FB06282A7097}" srcOrd="2" destOrd="0" presId="urn:microsoft.com/office/officeart/2005/8/layout/orgChart1"/>
    <dgm:cxn modelId="{4BE005C4-DDBE-484F-84F7-DFDC70920367}" type="presParOf" srcId="{96CCF797-0C36-4DA4-B7E1-74BEECB6A6A9}" destId="{465C0FB1-9C9A-426F-B7DB-14DE004B6CC6}" srcOrd="16" destOrd="0" presId="urn:microsoft.com/office/officeart/2005/8/layout/orgChart1"/>
    <dgm:cxn modelId="{627557E9-F73B-4F08-B35B-D86211C2FB67}" type="presParOf" srcId="{96CCF797-0C36-4DA4-B7E1-74BEECB6A6A9}" destId="{2A61AD9C-B601-42C4-B09D-F9FDFFE43DCE}" srcOrd="17" destOrd="0" presId="urn:microsoft.com/office/officeart/2005/8/layout/orgChart1"/>
    <dgm:cxn modelId="{5971829F-9C08-4F58-90A5-E3F8F6394DED}" type="presParOf" srcId="{2A61AD9C-B601-42C4-B09D-F9FDFFE43DCE}" destId="{933C137A-5788-4A66-AA71-4967DDCB311E}" srcOrd="0" destOrd="0" presId="urn:microsoft.com/office/officeart/2005/8/layout/orgChart1"/>
    <dgm:cxn modelId="{880E692E-1718-49B7-BEF6-8E037399E066}" type="presParOf" srcId="{933C137A-5788-4A66-AA71-4967DDCB311E}" destId="{9DD15B7C-DF15-444D-AD3F-8E92F4B18C5F}" srcOrd="0" destOrd="0" presId="urn:microsoft.com/office/officeart/2005/8/layout/orgChart1"/>
    <dgm:cxn modelId="{9D592459-76DB-4DDF-9811-86DB8BE27A3C}" type="presParOf" srcId="{933C137A-5788-4A66-AA71-4967DDCB311E}" destId="{06EDA5E3-6D34-43BB-8B29-811C94A78F9E}" srcOrd="1" destOrd="0" presId="urn:microsoft.com/office/officeart/2005/8/layout/orgChart1"/>
    <dgm:cxn modelId="{A21889CE-FE03-4A5C-A9E7-99B5AB2C8A81}" type="presParOf" srcId="{2A61AD9C-B601-42C4-B09D-F9FDFFE43DCE}" destId="{4DB7AD17-439D-427F-A1A0-7454E2209BB0}" srcOrd="1" destOrd="0" presId="urn:microsoft.com/office/officeart/2005/8/layout/orgChart1"/>
    <dgm:cxn modelId="{779E33A7-806C-42FF-A63E-251E0DEFE048}" type="presParOf" srcId="{2A61AD9C-B601-42C4-B09D-F9FDFFE43DCE}" destId="{B534BB8A-C9A1-4808-9ABC-97E81D6B75EC}" srcOrd="2" destOrd="0" presId="urn:microsoft.com/office/officeart/2005/8/layout/orgChart1"/>
    <dgm:cxn modelId="{552B700E-7AB4-49E3-A99A-B2DB632721B6}" type="presParOf" srcId="{96CCF797-0C36-4DA4-B7E1-74BEECB6A6A9}" destId="{14077FE8-DFF6-4BB3-93BC-0C97B6530E6F}" srcOrd="18" destOrd="0" presId="urn:microsoft.com/office/officeart/2005/8/layout/orgChart1"/>
    <dgm:cxn modelId="{53A78411-3228-4907-9455-06B1EB29E892}" type="presParOf" srcId="{96CCF797-0C36-4DA4-B7E1-74BEECB6A6A9}" destId="{1C53F9EF-8B68-4178-A848-B9F6DDE1240F}" srcOrd="19" destOrd="0" presId="urn:microsoft.com/office/officeart/2005/8/layout/orgChart1"/>
    <dgm:cxn modelId="{851E777A-73C4-493D-8094-EB7A8B4940B8}" type="presParOf" srcId="{1C53F9EF-8B68-4178-A848-B9F6DDE1240F}" destId="{32E72333-7593-4D99-B9AF-A245308BA8CE}" srcOrd="0" destOrd="0" presId="urn:microsoft.com/office/officeart/2005/8/layout/orgChart1"/>
    <dgm:cxn modelId="{A8528100-793C-4AA4-A9CE-1343D224BFAC}" type="presParOf" srcId="{32E72333-7593-4D99-B9AF-A245308BA8CE}" destId="{2043D52D-8C0C-42D3-A040-CAFC0D538246}" srcOrd="0" destOrd="0" presId="urn:microsoft.com/office/officeart/2005/8/layout/orgChart1"/>
    <dgm:cxn modelId="{279690BA-4B65-4DBA-8CA3-914D07C1C8A8}" type="presParOf" srcId="{32E72333-7593-4D99-B9AF-A245308BA8CE}" destId="{5E3CAC12-AC57-49F5-8EB3-3AC6B85758F1}" srcOrd="1" destOrd="0" presId="urn:microsoft.com/office/officeart/2005/8/layout/orgChart1"/>
    <dgm:cxn modelId="{39BFD695-BFEB-472F-AAFA-4ECDAF6A1529}" type="presParOf" srcId="{1C53F9EF-8B68-4178-A848-B9F6DDE1240F}" destId="{6E1EDB45-4326-407A-82C4-51AB1E8D3E79}" srcOrd="1" destOrd="0" presId="urn:microsoft.com/office/officeart/2005/8/layout/orgChart1"/>
    <dgm:cxn modelId="{AE3EA78F-5548-4459-A970-BF35716FAD38}" type="presParOf" srcId="{1C53F9EF-8B68-4178-A848-B9F6DDE1240F}" destId="{5FCFF32B-F900-4926-B1F7-E497212C5E1A}" srcOrd="2" destOrd="0" presId="urn:microsoft.com/office/officeart/2005/8/layout/orgChart1"/>
    <dgm:cxn modelId="{05308220-257D-40A3-823D-F506105E33CD}" type="presParOf" srcId="{96CCF797-0C36-4DA4-B7E1-74BEECB6A6A9}" destId="{0A11C52F-49C4-4E6F-8DE2-141BF1854235}" srcOrd="20" destOrd="0" presId="urn:microsoft.com/office/officeart/2005/8/layout/orgChart1"/>
    <dgm:cxn modelId="{DC2FC6A2-D416-4592-94A5-BBB392FDF39C}" type="presParOf" srcId="{96CCF797-0C36-4DA4-B7E1-74BEECB6A6A9}" destId="{D8575284-8EEC-42C5-9305-CFB7F8D1C4C8}" srcOrd="21" destOrd="0" presId="urn:microsoft.com/office/officeart/2005/8/layout/orgChart1"/>
    <dgm:cxn modelId="{25C2096E-FA2C-4712-80F1-6B67B24AE444}" type="presParOf" srcId="{D8575284-8EEC-42C5-9305-CFB7F8D1C4C8}" destId="{95B4EE16-E98F-4F6F-85A9-56806767A277}" srcOrd="0" destOrd="0" presId="urn:microsoft.com/office/officeart/2005/8/layout/orgChart1"/>
    <dgm:cxn modelId="{D001EA8A-347B-44C9-9A2E-6611D2294740}" type="presParOf" srcId="{95B4EE16-E98F-4F6F-85A9-56806767A277}" destId="{4CA6EA82-B137-4326-9B11-92BF7F78345E}" srcOrd="0" destOrd="0" presId="urn:microsoft.com/office/officeart/2005/8/layout/orgChart1"/>
    <dgm:cxn modelId="{9A5B620E-C4D6-40B7-8768-E708D6CD0903}" type="presParOf" srcId="{95B4EE16-E98F-4F6F-85A9-56806767A277}" destId="{920D5749-FD8F-4A70-A193-2521B2972A80}" srcOrd="1" destOrd="0" presId="urn:microsoft.com/office/officeart/2005/8/layout/orgChart1"/>
    <dgm:cxn modelId="{177608CE-E11C-4011-91CB-398B739723B7}" type="presParOf" srcId="{D8575284-8EEC-42C5-9305-CFB7F8D1C4C8}" destId="{83084115-D5E9-4094-8012-A6EA5ED9E41D}" srcOrd="1" destOrd="0" presId="urn:microsoft.com/office/officeart/2005/8/layout/orgChart1"/>
    <dgm:cxn modelId="{F0426B40-1F08-45DF-9D33-915935879EEF}" type="presParOf" srcId="{D8575284-8EEC-42C5-9305-CFB7F8D1C4C8}" destId="{684571DC-4738-4ACD-9D63-AC85974F1848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Declaration Invalidation (INV)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b="0" i="0"/>
            <a:t>E-EXP-INV-A-001-Invalidation by Trader before release of the movement for Export</a:t>
          </a:r>
          <a:endParaRPr lang="en-US" sz="1200" b="0" i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200"/>
            <a:t>E-EXP-INV-A-002-Invalidation requested by Trader for a Released Movement</a:t>
          </a:r>
          <a:endParaRPr lang="en-US" sz="120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/>
            <a:t>E-EXP-INV-A-003-Invalidation initiated by the Customs Officer at Export</a:t>
          </a:r>
          <a:endParaRPr lang="en-US" sz="120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17304DD2-227D-48D2-9115-7A81A97512C6}">
      <dgm:prSet custT="1"/>
      <dgm:spPr/>
      <dgm:t>
        <a:bodyPr/>
        <a:lstStyle/>
        <a:p>
          <a:r>
            <a:rPr lang="en-GB" sz="1200"/>
            <a:t>EXP-INV-E-001 Invalidation requested by Trader before the release of the movement for export refused</a:t>
          </a:r>
          <a:endParaRPr lang="en-US" sz="1200" dirty="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/>
        </a:p>
      </dgm:t>
    </dgm:pt>
    <dgm:pt modelId="{D2155A48-CC09-4667-B30D-8B8CB07B5C04}">
      <dgm:prSet custT="1"/>
      <dgm:spPr/>
      <dgm:t>
        <a:bodyPr/>
        <a:lstStyle/>
        <a:p>
          <a:r>
            <a:rPr lang="en-GB" sz="1200"/>
            <a:t>E-EXP-INV-A-004-Invalidation requested by Trader for a released movement refused</a:t>
          </a:r>
          <a:endParaRPr lang="en-US" sz="1200"/>
        </a:p>
      </dgm:t>
    </dgm:pt>
    <dgm:pt modelId="{D86C7870-B0F7-4109-AF2F-EAFDD4FBE810}" type="parTrans" cxnId="{2FC0C1B4-B1AF-4B2F-8DE9-510177FC4335}">
      <dgm:prSet/>
      <dgm:spPr/>
      <dgm:t>
        <a:bodyPr/>
        <a:lstStyle/>
        <a:p>
          <a:endParaRPr lang="en-US"/>
        </a:p>
      </dgm:t>
    </dgm:pt>
    <dgm:pt modelId="{421A650D-6C47-4078-A837-8D823A835A00}" type="sibTrans" cxnId="{2FC0C1B4-B1AF-4B2F-8DE9-510177FC4335}">
      <dgm:prSet/>
      <dgm:spPr/>
      <dgm:t>
        <a:bodyPr/>
        <a:lstStyle/>
        <a:p>
          <a:endParaRPr lang="en-US"/>
        </a:p>
      </dgm:t>
    </dgm:pt>
    <dgm:pt modelId="{89A805EF-3355-4A49-B84E-74E89EA380A4}">
      <dgm:prSet custT="1"/>
      <dgm:spPr/>
      <dgm:t>
        <a:bodyPr/>
        <a:lstStyle/>
        <a:p>
          <a:r>
            <a:rPr lang="en-GB" sz="1200" dirty="0"/>
            <a:t>E-EXP-INV-A-005-Invalidation with goods under excise duty suspension arrangement</a:t>
          </a:r>
          <a:endParaRPr lang="en-US" sz="1200" dirty="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/>
        </a:p>
      </dgm:t>
    </dgm:pt>
    <dgm:pt modelId="{44B8D4AF-435F-4FD1-A641-3D2FCE96F1C8}">
      <dgm:prSet custT="1"/>
      <dgm:spPr/>
      <dgm:t>
        <a:bodyPr/>
        <a:lstStyle/>
        <a:p>
          <a:r>
            <a:rPr lang="en-GB" sz="1200"/>
            <a:t>E-EXP-INV-A-006-Invalidation of an export declaration lodged under centralised clearance</a:t>
          </a:r>
          <a:endParaRPr lang="en-US" sz="1200"/>
        </a:p>
      </dgm:t>
    </dgm:pt>
    <dgm:pt modelId="{05C4ADA9-E534-4AD5-B5A3-71A253E7DA32}" type="parTrans" cxnId="{6B904132-FFF9-4F91-B6F6-AE40D3E1ADF1}">
      <dgm:prSet/>
      <dgm:spPr/>
      <dgm:t>
        <a:bodyPr/>
        <a:lstStyle/>
        <a:p>
          <a:endParaRPr lang="en-US"/>
        </a:p>
      </dgm:t>
    </dgm:pt>
    <dgm:pt modelId="{3A59CAF0-4E59-4C7B-A56D-AE5B35318FCA}" type="sibTrans" cxnId="{6B904132-FFF9-4F91-B6F6-AE40D3E1ADF1}">
      <dgm:prSet/>
      <dgm:spPr/>
      <dgm:t>
        <a:bodyPr/>
        <a:lstStyle/>
        <a:p>
          <a:endParaRPr lang="en-US"/>
        </a:p>
      </dgm:t>
    </dgm:pt>
    <dgm:pt modelId="{06E653AA-6757-4FEA-9CE7-BD89EEC39493}">
      <dgm:prSet custT="1"/>
      <dgm:spPr/>
      <dgm:t>
        <a:bodyPr/>
        <a:lstStyle/>
        <a:p>
          <a:r>
            <a:rPr lang="en-GB" sz="1200" b="0" i="0"/>
            <a:t>E-EXP-INV-A-00</a:t>
          </a:r>
          <a:r>
            <a:rPr lang="en-US" sz="1200" b="0" i="0"/>
            <a:t>7 </a:t>
          </a:r>
          <a:r>
            <a:rPr lang="en-GB" sz="1200" b="0" i="0"/>
            <a:t>Invalidation with Supplementary Declaration lodged under centralised clearance</a:t>
          </a:r>
          <a:endParaRPr lang="en-US" sz="1200" b="0" i="0" dirty="0"/>
        </a:p>
      </dgm:t>
    </dgm:pt>
    <dgm:pt modelId="{F466D885-CB98-486E-BEA0-55276C3AC2BB}" type="parTrans" cxnId="{066BD135-DADD-4CF2-B359-F24030CB077A}">
      <dgm:prSet/>
      <dgm:spPr/>
      <dgm:t>
        <a:bodyPr/>
        <a:lstStyle/>
        <a:p>
          <a:endParaRPr lang="en-GB"/>
        </a:p>
      </dgm:t>
    </dgm:pt>
    <dgm:pt modelId="{7DE1C61B-D79F-416D-B18D-D973F0BE4F9E}" type="sibTrans" cxnId="{066BD135-DADD-4CF2-B359-F24030CB077A}">
      <dgm:prSet/>
      <dgm:spPr/>
      <dgm:t>
        <a:bodyPr/>
        <a:lstStyle/>
        <a:p>
          <a:endParaRPr lang="en-GB"/>
        </a:p>
      </dgm:t>
    </dgm:pt>
    <dgm:pt modelId="{93D33088-DFCD-4E2C-94EE-0DB84A80A1D1}">
      <dgm:prSet custT="1"/>
      <dgm:spPr/>
      <dgm:t>
        <a:bodyPr/>
        <a:lstStyle/>
        <a:p>
          <a:r>
            <a:rPr lang="en-GB" sz="1200" b="0" i="0"/>
            <a:t>E-EXP-INV-A-00</a:t>
          </a:r>
          <a:r>
            <a:rPr lang="en-US" sz="1200" b="0" i="0"/>
            <a:t>8 </a:t>
          </a:r>
          <a:r>
            <a:rPr lang="en-GB" sz="1200" b="0" i="0"/>
            <a:t>Invalidation when the Customs Office of Export is the Customs Office of Exit</a:t>
          </a:r>
          <a:endParaRPr lang="en-US" sz="1200" b="0" i="0" dirty="0"/>
        </a:p>
      </dgm:t>
    </dgm:pt>
    <dgm:pt modelId="{B3308199-16EE-47F9-90F9-6A25031424EA}" type="parTrans" cxnId="{907F9F87-EBC2-4B39-9A34-7C083AC44BA8}">
      <dgm:prSet/>
      <dgm:spPr/>
      <dgm:t>
        <a:bodyPr/>
        <a:lstStyle/>
        <a:p>
          <a:endParaRPr lang="en-GB"/>
        </a:p>
      </dgm:t>
    </dgm:pt>
    <dgm:pt modelId="{7C97F2F0-81DE-4DCE-A4A5-C11D2E5112C4}" type="sibTrans" cxnId="{907F9F87-EBC2-4B39-9A34-7C083AC44BA8}">
      <dgm:prSet/>
      <dgm:spPr/>
      <dgm:t>
        <a:bodyPr/>
        <a:lstStyle/>
        <a:p>
          <a:endParaRPr lang="en-GB"/>
        </a:p>
      </dgm:t>
    </dgm:pt>
    <dgm:pt modelId="{49A9C78C-0CC3-42FD-BFAA-805DA0A92CAB}">
      <dgm:prSet custT="1"/>
      <dgm:spPr/>
      <dgm:t>
        <a:bodyPr/>
        <a:lstStyle/>
        <a:p>
          <a:r>
            <a:rPr lang="en-GB" sz="1200"/>
            <a:t>E-EXP-INV-A-009 Invalidation requested by Trader for a Released Movement </a:t>
          </a:r>
          <a:r>
            <a:rPr lang="en-US" sz="1200"/>
            <a:t>refused by the Customs Office of Exit</a:t>
          </a:r>
          <a:endParaRPr lang="el-GR" sz="1200"/>
        </a:p>
      </dgm:t>
    </dgm:pt>
    <dgm:pt modelId="{209CBE8D-1C48-45C2-8665-69A879AF75CA}" type="parTrans" cxnId="{2FF9D67A-829A-4521-9D5E-53048F5F7C32}">
      <dgm:prSet/>
      <dgm:spPr/>
      <dgm:t>
        <a:bodyPr/>
        <a:lstStyle/>
        <a:p>
          <a:endParaRPr lang="el-GR"/>
        </a:p>
      </dgm:t>
    </dgm:pt>
    <dgm:pt modelId="{37A0EF79-09FA-4AA8-8EBC-46BE356182D3}" type="sibTrans" cxnId="{2FF9D67A-829A-4521-9D5E-53048F5F7C32}">
      <dgm:prSet/>
      <dgm:spPr/>
      <dgm:t>
        <a:bodyPr/>
        <a:lstStyle/>
        <a:p>
          <a:endParaRPr lang="el-GR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85568" custScaleY="75223" custLinFactNeighborX="-3517" custLinFactNeighborY="14668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0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0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0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10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10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10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10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10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10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3" presStyleCnt="10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3" presStyleCnt="10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3" presStyleCnt="10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1449D83A-4AD5-430C-8927-A48677E611FA}" type="pres">
      <dgm:prSet presAssocID="{D86C7870-B0F7-4109-AF2F-EAFDD4FBE810}" presName="Name48" presStyleLbl="parChTrans1D2" presStyleIdx="4" presStyleCnt="10"/>
      <dgm:spPr/>
    </dgm:pt>
    <dgm:pt modelId="{6A4B54B1-CBA1-4B81-B3F5-F7490ACFD1CD}" type="pres">
      <dgm:prSet presAssocID="{D2155A48-CC09-4667-B30D-8B8CB07B5C04}" presName="hierRoot2" presStyleCnt="0">
        <dgm:presLayoutVars>
          <dgm:hierBranch val="init"/>
        </dgm:presLayoutVars>
      </dgm:prSet>
      <dgm:spPr/>
    </dgm:pt>
    <dgm:pt modelId="{7546E77A-66DF-405B-9584-DD984C7BCEE0}" type="pres">
      <dgm:prSet presAssocID="{D2155A48-CC09-4667-B30D-8B8CB07B5C04}" presName="rootComposite" presStyleCnt="0"/>
      <dgm:spPr/>
    </dgm:pt>
    <dgm:pt modelId="{99E1319A-67E2-4784-A802-8F3EDB725598}" type="pres">
      <dgm:prSet presAssocID="{D2155A48-CC09-4667-B30D-8B8CB07B5C04}" presName="rootText" presStyleLbl="node2" presStyleIdx="4" presStyleCnt="10">
        <dgm:presLayoutVars>
          <dgm:chPref val="3"/>
        </dgm:presLayoutVars>
      </dgm:prSet>
      <dgm:spPr/>
    </dgm:pt>
    <dgm:pt modelId="{41CDD012-2A7B-425A-9FF9-63FBDC3F37B5}" type="pres">
      <dgm:prSet presAssocID="{D2155A48-CC09-4667-B30D-8B8CB07B5C04}" presName="rootConnector" presStyleLbl="node2" presStyleIdx="4" presStyleCnt="10"/>
      <dgm:spPr/>
    </dgm:pt>
    <dgm:pt modelId="{F2B9A76E-1C9C-4405-AA64-2565389DFFF1}" type="pres">
      <dgm:prSet presAssocID="{D2155A48-CC09-4667-B30D-8B8CB07B5C04}" presName="hierChild4" presStyleCnt="0"/>
      <dgm:spPr/>
    </dgm:pt>
    <dgm:pt modelId="{A04A30C6-562D-49CA-95FF-DC7003D7BDE8}" type="pres">
      <dgm:prSet presAssocID="{D2155A48-CC09-4667-B30D-8B8CB07B5C04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5" presStyleCnt="10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5" presStyleCnt="10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5" presStyleCnt="10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431F0D68-C8AB-45F6-ACD0-E84FA9FB885C}" type="pres">
      <dgm:prSet presAssocID="{05C4ADA9-E534-4AD5-B5A3-71A253E7DA32}" presName="Name48" presStyleLbl="parChTrans1D2" presStyleIdx="6" presStyleCnt="10"/>
      <dgm:spPr/>
    </dgm:pt>
    <dgm:pt modelId="{E634A85E-BD64-4C67-8AAF-8254E5B59F95}" type="pres">
      <dgm:prSet presAssocID="{44B8D4AF-435F-4FD1-A641-3D2FCE96F1C8}" presName="hierRoot2" presStyleCnt="0">
        <dgm:presLayoutVars>
          <dgm:hierBranch val="init"/>
        </dgm:presLayoutVars>
      </dgm:prSet>
      <dgm:spPr/>
    </dgm:pt>
    <dgm:pt modelId="{40305C88-C5AB-4DDF-913D-45B3CEC6EA4A}" type="pres">
      <dgm:prSet presAssocID="{44B8D4AF-435F-4FD1-A641-3D2FCE96F1C8}" presName="rootComposite" presStyleCnt="0"/>
      <dgm:spPr/>
    </dgm:pt>
    <dgm:pt modelId="{12034468-6C1F-4B51-A814-D55FC2A93F79}" type="pres">
      <dgm:prSet presAssocID="{44B8D4AF-435F-4FD1-A641-3D2FCE96F1C8}" presName="rootText" presStyleLbl="node2" presStyleIdx="6" presStyleCnt="10">
        <dgm:presLayoutVars>
          <dgm:chPref val="3"/>
        </dgm:presLayoutVars>
      </dgm:prSet>
      <dgm:spPr/>
    </dgm:pt>
    <dgm:pt modelId="{7CB17EEB-E40A-4C4F-BB24-F16DCF96BD36}" type="pres">
      <dgm:prSet presAssocID="{44B8D4AF-435F-4FD1-A641-3D2FCE96F1C8}" presName="rootConnector" presStyleLbl="node2" presStyleIdx="6" presStyleCnt="10"/>
      <dgm:spPr/>
    </dgm:pt>
    <dgm:pt modelId="{4572C4DA-AAC5-47EB-AB89-BC85CE7B002B}" type="pres">
      <dgm:prSet presAssocID="{44B8D4AF-435F-4FD1-A641-3D2FCE96F1C8}" presName="hierChild4" presStyleCnt="0"/>
      <dgm:spPr/>
    </dgm:pt>
    <dgm:pt modelId="{B420B5A1-0EE2-46DE-9348-DFDC059E3FFF}" type="pres">
      <dgm:prSet presAssocID="{44B8D4AF-435F-4FD1-A641-3D2FCE96F1C8}" presName="hierChild5" presStyleCnt="0"/>
      <dgm:spPr/>
    </dgm:pt>
    <dgm:pt modelId="{8979BA32-67BB-4AB0-B7B0-5C56E4D2DD6F}" type="pres">
      <dgm:prSet presAssocID="{F466D885-CB98-486E-BEA0-55276C3AC2BB}" presName="Name48" presStyleLbl="parChTrans1D2" presStyleIdx="7" presStyleCnt="10"/>
      <dgm:spPr/>
    </dgm:pt>
    <dgm:pt modelId="{3A2577B5-0505-4BD2-86F5-FE55F0E1F7AB}" type="pres">
      <dgm:prSet presAssocID="{06E653AA-6757-4FEA-9CE7-BD89EEC39493}" presName="hierRoot2" presStyleCnt="0">
        <dgm:presLayoutVars>
          <dgm:hierBranch val="init"/>
        </dgm:presLayoutVars>
      </dgm:prSet>
      <dgm:spPr/>
    </dgm:pt>
    <dgm:pt modelId="{22F0D7BE-70DA-4159-9C6F-0DE953A2AC23}" type="pres">
      <dgm:prSet presAssocID="{06E653AA-6757-4FEA-9CE7-BD89EEC39493}" presName="rootComposite" presStyleCnt="0"/>
      <dgm:spPr/>
    </dgm:pt>
    <dgm:pt modelId="{A4E2DE52-3C0E-4992-9D92-BFCC75B62D34}" type="pres">
      <dgm:prSet presAssocID="{06E653AA-6757-4FEA-9CE7-BD89EEC39493}" presName="rootText" presStyleLbl="node2" presStyleIdx="7" presStyleCnt="10">
        <dgm:presLayoutVars>
          <dgm:chPref val="3"/>
        </dgm:presLayoutVars>
      </dgm:prSet>
      <dgm:spPr/>
    </dgm:pt>
    <dgm:pt modelId="{1DF6DCA9-CF4A-4846-A53A-1AD26BC722AF}" type="pres">
      <dgm:prSet presAssocID="{06E653AA-6757-4FEA-9CE7-BD89EEC39493}" presName="rootConnector" presStyleLbl="node2" presStyleIdx="7" presStyleCnt="10"/>
      <dgm:spPr/>
    </dgm:pt>
    <dgm:pt modelId="{0A733E73-3058-4E12-BE9B-337C720D1FF9}" type="pres">
      <dgm:prSet presAssocID="{06E653AA-6757-4FEA-9CE7-BD89EEC39493}" presName="hierChild4" presStyleCnt="0"/>
      <dgm:spPr/>
    </dgm:pt>
    <dgm:pt modelId="{C0752C8D-5202-46A0-A640-493AE856DE6F}" type="pres">
      <dgm:prSet presAssocID="{06E653AA-6757-4FEA-9CE7-BD89EEC39493}" presName="hierChild5" presStyleCnt="0"/>
      <dgm:spPr/>
    </dgm:pt>
    <dgm:pt modelId="{797095D4-F2F1-4B25-9B59-BA9ADDC2BDC4}" type="pres">
      <dgm:prSet presAssocID="{B3308199-16EE-47F9-90F9-6A25031424EA}" presName="Name48" presStyleLbl="parChTrans1D2" presStyleIdx="8" presStyleCnt="10"/>
      <dgm:spPr/>
    </dgm:pt>
    <dgm:pt modelId="{4B780E97-B12E-4969-BFF8-4F47939D88E6}" type="pres">
      <dgm:prSet presAssocID="{93D33088-DFCD-4E2C-94EE-0DB84A80A1D1}" presName="hierRoot2" presStyleCnt="0">
        <dgm:presLayoutVars>
          <dgm:hierBranch val="init"/>
        </dgm:presLayoutVars>
      </dgm:prSet>
      <dgm:spPr/>
    </dgm:pt>
    <dgm:pt modelId="{5B9449A6-1633-48EB-A81D-36A1BD6653C4}" type="pres">
      <dgm:prSet presAssocID="{93D33088-DFCD-4E2C-94EE-0DB84A80A1D1}" presName="rootComposite" presStyleCnt="0"/>
      <dgm:spPr/>
    </dgm:pt>
    <dgm:pt modelId="{579DC96D-C8D3-4C9C-A9D7-1BED6DFF6A5E}" type="pres">
      <dgm:prSet presAssocID="{93D33088-DFCD-4E2C-94EE-0DB84A80A1D1}" presName="rootText" presStyleLbl="node2" presStyleIdx="8" presStyleCnt="10">
        <dgm:presLayoutVars>
          <dgm:chPref val="3"/>
        </dgm:presLayoutVars>
      </dgm:prSet>
      <dgm:spPr/>
    </dgm:pt>
    <dgm:pt modelId="{349DE137-C48E-4BF3-96E5-A5C5804CDFF9}" type="pres">
      <dgm:prSet presAssocID="{93D33088-DFCD-4E2C-94EE-0DB84A80A1D1}" presName="rootConnector" presStyleLbl="node2" presStyleIdx="8" presStyleCnt="10"/>
      <dgm:spPr/>
    </dgm:pt>
    <dgm:pt modelId="{C6147AAB-E2D4-4B5B-8158-D4DCF70A7995}" type="pres">
      <dgm:prSet presAssocID="{93D33088-DFCD-4E2C-94EE-0DB84A80A1D1}" presName="hierChild4" presStyleCnt="0"/>
      <dgm:spPr/>
    </dgm:pt>
    <dgm:pt modelId="{7BD97072-8134-42E4-956B-B4349AC9DFBE}" type="pres">
      <dgm:prSet presAssocID="{93D33088-DFCD-4E2C-94EE-0DB84A80A1D1}" presName="hierChild5" presStyleCnt="0"/>
      <dgm:spPr/>
    </dgm:pt>
    <dgm:pt modelId="{4F09CED5-5B31-4433-A7DF-B4D85438ACCD}" type="pres">
      <dgm:prSet presAssocID="{209CBE8D-1C48-45C2-8665-69A879AF75CA}" presName="Name48" presStyleLbl="parChTrans1D2" presStyleIdx="9" presStyleCnt="10"/>
      <dgm:spPr/>
    </dgm:pt>
    <dgm:pt modelId="{E66678B8-F46E-4A14-BDB2-1E34FA1559EA}" type="pres">
      <dgm:prSet presAssocID="{49A9C78C-0CC3-42FD-BFAA-805DA0A92CAB}" presName="hierRoot2" presStyleCnt="0">
        <dgm:presLayoutVars>
          <dgm:hierBranch val="init"/>
        </dgm:presLayoutVars>
      </dgm:prSet>
      <dgm:spPr/>
    </dgm:pt>
    <dgm:pt modelId="{125F3502-EAAD-4240-A547-4080233DADC9}" type="pres">
      <dgm:prSet presAssocID="{49A9C78C-0CC3-42FD-BFAA-805DA0A92CAB}" presName="rootComposite" presStyleCnt="0"/>
      <dgm:spPr/>
    </dgm:pt>
    <dgm:pt modelId="{71FB0548-07EF-45D1-8478-AF24A732E832}" type="pres">
      <dgm:prSet presAssocID="{49A9C78C-0CC3-42FD-BFAA-805DA0A92CAB}" presName="rootText" presStyleLbl="node2" presStyleIdx="9" presStyleCnt="10">
        <dgm:presLayoutVars>
          <dgm:chPref val="3"/>
        </dgm:presLayoutVars>
      </dgm:prSet>
      <dgm:spPr/>
    </dgm:pt>
    <dgm:pt modelId="{2643A888-88E4-4BA8-AA18-46A9CFC09581}" type="pres">
      <dgm:prSet presAssocID="{49A9C78C-0CC3-42FD-BFAA-805DA0A92CAB}" presName="rootConnector" presStyleLbl="node2" presStyleIdx="9" presStyleCnt="10"/>
      <dgm:spPr/>
    </dgm:pt>
    <dgm:pt modelId="{7AEC5313-5EE9-4266-B182-75CE0E5FC4CC}" type="pres">
      <dgm:prSet presAssocID="{49A9C78C-0CC3-42FD-BFAA-805DA0A92CAB}" presName="hierChild4" presStyleCnt="0"/>
      <dgm:spPr/>
    </dgm:pt>
    <dgm:pt modelId="{C80FA310-F279-4B34-87C7-420A08CE2008}" type="pres">
      <dgm:prSet presAssocID="{49A9C78C-0CC3-42FD-BFAA-805DA0A92CAB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71AD9216-D987-4D0F-8B72-C9E5F27AA79F}" type="presOf" srcId="{D2155A48-CC09-4667-B30D-8B8CB07B5C04}" destId="{99E1319A-67E2-4784-A802-8F3EDB725598}" srcOrd="0" destOrd="0" presId="urn:microsoft.com/office/officeart/2005/8/layout/orgChart1"/>
    <dgm:cxn modelId="{F72B9D1A-5762-4E67-A1B2-9112173FC911}" srcId="{A74FF41F-1F24-4F50-94A9-E09C08177381}" destId="{89A805EF-3355-4A49-B84E-74E89EA380A4}" srcOrd="5" destOrd="0" parTransId="{5FBC7D4F-20C9-48DF-BFFF-BB001E2CD44F}" sibTransId="{55E2CA3D-42BC-4529-B691-65635F0808A0}"/>
    <dgm:cxn modelId="{CBD53D1F-63D7-4A80-82BC-E0D05936F32C}" type="presOf" srcId="{44B8D4AF-435F-4FD1-A641-3D2FCE96F1C8}" destId="{12034468-6C1F-4B51-A814-D55FC2A93F79}" srcOrd="0" destOrd="0" presId="urn:microsoft.com/office/officeart/2005/8/layout/orgChart1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1883402C-6C0C-4C4C-8A9B-6DE2684D6B0E}" type="presOf" srcId="{D2155A48-CC09-4667-B30D-8B8CB07B5C04}" destId="{41CDD012-2A7B-425A-9FF9-63FBDC3F37B5}" srcOrd="1" destOrd="0" presId="urn:microsoft.com/office/officeart/2005/8/layout/orgChart1"/>
    <dgm:cxn modelId="{6B904132-FFF9-4F91-B6F6-AE40D3E1ADF1}" srcId="{A74FF41F-1F24-4F50-94A9-E09C08177381}" destId="{44B8D4AF-435F-4FD1-A641-3D2FCE96F1C8}" srcOrd="6" destOrd="0" parTransId="{05C4ADA9-E534-4AD5-B5A3-71A253E7DA32}" sibTransId="{3A59CAF0-4E59-4C7B-A56D-AE5B35318FCA}"/>
    <dgm:cxn modelId="{7D360F33-4DBD-459C-B6CD-3EFB2302BBD4}" type="presOf" srcId="{209CBE8D-1C48-45C2-8665-69A879AF75CA}" destId="{4F09CED5-5B31-4433-A7DF-B4D85438ACCD}" srcOrd="0" destOrd="0" presId="urn:microsoft.com/office/officeart/2005/8/layout/orgChart1"/>
    <dgm:cxn modelId="{066BD135-DADD-4CF2-B359-F24030CB077A}" srcId="{A74FF41F-1F24-4F50-94A9-E09C08177381}" destId="{06E653AA-6757-4FEA-9CE7-BD89EEC39493}" srcOrd="7" destOrd="0" parTransId="{F466D885-CB98-486E-BEA0-55276C3AC2BB}" sibTransId="{7DE1C61B-D79F-416D-B18D-D973F0BE4F9E}"/>
    <dgm:cxn modelId="{6C95FA3D-E520-4C69-92AA-C0C2E09829E4}" type="presOf" srcId="{06E653AA-6757-4FEA-9CE7-BD89EEC39493}" destId="{A4E2DE52-3C0E-4992-9D92-BFCC75B62D34}" srcOrd="0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C08EC744-4E6E-4472-92BB-43B2D36F184A}" type="presOf" srcId="{06E653AA-6757-4FEA-9CE7-BD89EEC39493}" destId="{1DF6DCA9-CF4A-4846-A53A-1AD26BC722AF}" srcOrd="1" destOrd="0" presId="urn:microsoft.com/office/officeart/2005/8/layout/orgChart1"/>
    <dgm:cxn modelId="{A55D756B-7E25-43AD-A213-9353EAE8A6AB}" type="presOf" srcId="{49A9C78C-0CC3-42FD-BFAA-805DA0A92CAB}" destId="{2643A888-88E4-4BA8-AA18-46A9CFC09581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14252673-2682-4FA5-A564-3A240E9611AF}" type="presOf" srcId="{44B8D4AF-435F-4FD1-A641-3D2FCE96F1C8}" destId="{7CB17EEB-E40A-4C4F-BB24-F16DCF96BD36}" srcOrd="1" destOrd="0" presId="urn:microsoft.com/office/officeart/2005/8/layout/orgChart1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2FF9D67A-829A-4521-9D5E-53048F5F7C32}" srcId="{A74FF41F-1F24-4F50-94A9-E09C08177381}" destId="{49A9C78C-0CC3-42FD-BFAA-805DA0A92CAB}" srcOrd="9" destOrd="0" parTransId="{209CBE8D-1C48-45C2-8665-69A879AF75CA}" sibTransId="{37A0EF79-09FA-4AA8-8EBC-46BE356182D3}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1CC5CD80-ECD9-4443-B981-0FF6EA9C90D3}" type="presOf" srcId="{05C4ADA9-E534-4AD5-B5A3-71A253E7DA32}" destId="{431F0D68-C8AB-45F6-ACD0-E84FA9FB885C}" srcOrd="0" destOrd="0" presId="urn:microsoft.com/office/officeart/2005/8/layout/orgChart1"/>
    <dgm:cxn modelId="{907F9F87-EBC2-4B39-9A34-7C083AC44BA8}" srcId="{A74FF41F-1F24-4F50-94A9-E09C08177381}" destId="{93D33088-DFCD-4E2C-94EE-0DB84A80A1D1}" srcOrd="8" destOrd="0" parTransId="{B3308199-16EE-47F9-90F9-6A25031424EA}" sibTransId="{7C97F2F0-81DE-4DCE-A4A5-C11D2E5112C4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87316492-1C7C-4157-B605-4980C43B9167}" type="presOf" srcId="{93D33088-DFCD-4E2C-94EE-0DB84A80A1D1}" destId="{579DC96D-C8D3-4C9C-A9D7-1BED6DFF6A5E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7B9D399-33BB-4208-B36E-A9F304E4FD5B}" type="presOf" srcId="{93D33088-DFCD-4E2C-94EE-0DB84A80A1D1}" destId="{349DE137-C48E-4BF3-96E5-A5C5804CDFF9}" srcOrd="1" destOrd="0" presId="urn:microsoft.com/office/officeart/2005/8/layout/orgChart1"/>
    <dgm:cxn modelId="{95EAC29B-FF7E-4320-B166-3B595B339CD0}" type="presOf" srcId="{B3308199-16EE-47F9-90F9-6A25031424EA}" destId="{797095D4-F2F1-4B25-9B59-BA9ADDC2BDC4}" srcOrd="0" destOrd="0" presId="urn:microsoft.com/office/officeart/2005/8/layout/orgChart1"/>
    <dgm:cxn modelId="{0C68D49E-FD18-4BF2-B4A7-FCF841BDD5C7}" srcId="{A74FF41F-1F24-4F50-94A9-E09C08177381}" destId="{17304DD2-227D-48D2-9115-7A81A97512C6}" srcOrd="3" destOrd="0" parTransId="{34EE6082-D2E7-4A70-8A20-B367EB8F5730}" sibTransId="{7FFCC44D-64E1-4BB8-905B-885177B9B4E5}"/>
    <dgm:cxn modelId="{2FC0C1B4-B1AF-4B2F-8DE9-510177FC4335}" srcId="{A74FF41F-1F24-4F50-94A9-E09C08177381}" destId="{D2155A48-CC09-4667-B30D-8B8CB07B5C04}" srcOrd="4" destOrd="0" parTransId="{D86C7870-B0F7-4109-AF2F-EAFDD4FBE810}" sibTransId="{421A650D-6C47-4078-A837-8D823A835A00}"/>
    <dgm:cxn modelId="{5D4979B8-6BD2-4358-9E4B-70E8FEB0F580}" type="presOf" srcId="{D86C7870-B0F7-4109-AF2F-EAFDD4FBE810}" destId="{1449D83A-4AD5-430C-8927-A48677E611FA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D2AE36D1-C62D-4FAF-975D-B558C58E81AD}" type="presOf" srcId="{F466D885-CB98-486E-BEA0-55276C3AC2BB}" destId="{8979BA32-67BB-4AB0-B7B0-5C56E4D2DD6F}" srcOrd="0" destOrd="0" presId="urn:microsoft.com/office/officeart/2005/8/layout/orgChart1"/>
    <dgm:cxn modelId="{5F8860D3-982E-46FD-9908-CEF9D27BEE57}" type="presOf" srcId="{49A9C78C-0CC3-42FD-BFAA-805DA0A92CAB}" destId="{71FB0548-07EF-45D1-8478-AF24A732E832}" srcOrd="0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83403745-A34D-4A09-B736-5A2A9F72FE61}" type="presParOf" srcId="{96CCF797-0C36-4DA4-B7E1-74BEECB6A6A9}" destId="{2756940D-8E92-4661-BDA5-5D4B700557F8}" srcOrd="6" destOrd="0" presId="urn:microsoft.com/office/officeart/2005/8/layout/orgChart1"/>
    <dgm:cxn modelId="{9358397C-F982-4E4B-BDDC-2A2244D5F6C4}" type="presParOf" srcId="{96CCF797-0C36-4DA4-B7E1-74BEECB6A6A9}" destId="{DAC984E9-A687-492A-821A-CA3DBF7959C4}" srcOrd="7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E0E00A53-CCC9-4937-A556-CD8A99562A0B}" type="presParOf" srcId="{96CCF797-0C36-4DA4-B7E1-74BEECB6A6A9}" destId="{1449D83A-4AD5-430C-8927-A48677E611FA}" srcOrd="8" destOrd="0" presId="urn:microsoft.com/office/officeart/2005/8/layout/orgChart1"/>
    <dgm:cxn modelId="{E0EF30AF-7C67-4813-B84A-32BBA05C3524}" type="presParOf" srcId="{96CCF797-0C36-4DA4-B7E1-74BEECB6A6A9}" destId="{6A4B54B1-CBA1-4B81-B3F5-F7490ACFD1CD}" srcOrd="9" destOrd="0" presId="urn:microsoft.com/office/officeart/2005/8/layout/orgChart1"/>
    <dgm:cxn modelId="{DE64B396-F07C-4778-9D10-7A034B0A0616}" type="presParOf" srcId="{6A4B54B1-CBA1-4B81-B3F5-F7490ACFD1CD}" destId="{7546E77A-66DF-405B-9584-DD984C7BCEE0}" srcOrd="0" destOrd="0" presId="urn:microsoft.com/office/officeart/2005/8/layout/orgChart1"/>
    <dgm:cxn modelId="{95ED170A-04D3-40E8-AA54-D1533D6B52A7}" type="presParOf" srcId="{7546E77A-66DF-405B-9584-DD984C7BCEE0}" destId="{99E1319A-67E2-4784-A802-8F3EDB725598}" srcOrd="0" destOrd="0" presId="urn:microsoft.com/office/officeart/2005/8/layout/orgChart1"/>
    <dgm:cxn modelId="{AF780DFB-351A-45A9-9D33-3943338B1A80}" type="presParOf" srcId="{7546E77A-66DF-405B-9584-DD984C7BCEE0}" destId="{41CDD012-2A7B-425A-9FF9-63FBDC3F37B5}" srcOrd="1" destOrd="0" presId="urn:microsoft.com/office/officeart/2005/8/layout/orgChart1"/>
    <dgm:cxn modelId="{94B7EEF7-EF1F-4637-BF7B-5C3521E037EB}" type="presParOf" srcId="{6A4B54B1-CBA1-4B81-B3F5-F7490ACFD1CD}" destId="{F2B9A76E-1C9C-4405-AA64-2565389DFFF1}" srcOrd="1" destOrd="0" presId="urn:microsoft.com/office/officeart/2005/8/layout/orgChart1"/>
    <dgm:cxn modelId="{D2088E73-A26E-4B25-B3E6-85E0B803D55A}" type="presParOf" srcId="{6A4B54B1-CBA1-4B81-B3F5-F7490ACFD1CD}" destId="{A04A30C6-562D-49CA-95FF-DC7003D7BDE8}" srcOrd="2" destOrd="0" presId="urn:microsoft.com/office/officeart/2005/8/layout/orgChart1"/>
    <dgm:cxn modelId="{587B960B-F1B2-461F-B136-FFFDEB05AF1D}" type="presParOf" srcId="{96CCF797-0C36-4DA4-B7E1-74BEECB6A6A9}" destId="{4C3D624E-C6C1-43B9-B241-67CD09D31527}" srcOrd="10" destOrd="0" presId="urn:microsoft.com/office/officeart/2005/8/layout/orgChart1"/>
    <dgm:cxn modelId="{79AB6EEC-F7F2-4C8C-8877-5AD79466CCB4}" type="presParOf" srcId="{96CCF797-0C36-4DA4-B7E1-74BEECB6A6A9}" destId="{26D7E0AC-D865-4E67-8E48-69898C683E1A}" srcOrd="11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C6F43BFF-AD8C-44EF-A63D-31C1FB1A0BEA}" type="presParOf" srcId="{96CCF797-0C36-4DA4-B7E1-74BEECB6A6A9}" destId="{431F0D68-C8AB-45F6-ACD0-E84FA9FB885C}" srcOrd="12" destOrd="0" presId="urn:microsoft.com/office/officeart/2005/8/layout/orgChart1"/>
    <dgm:cxn modelId="{C98E6ADC-048B-4932-9781-2ECCDE1E1B40}" type="presParOf" srcId="{96CCF797-0C36-4DA4-B7E1-74BEECB6A6A9}" destId="{E634A85E-BD64-4C67-8AAF-8254E5B59F95}" srcOrd="13" destOrd="0" presId="urn:microsoft.com/office/officeart/2005/8/layout/orgChart1"/>
    <dgm:cxn modelId="{5F16C2F3-082F-4A29-92A6-F727DC14E11B}" type="presParOf" srcId="{E634A85E-BD64-4C67-8AAF-8254E5B59F95}" destId="{40305C88-C5AB-4DDF-913D-45B3CEC6EA4A}" srcOrd="0" destOrd="0" presId="urn:microsoft.com/office/officeart/2005/8/layout/orgChart1"/>
    <dgm:cxn modelId="{8E6D5771-EDE1-4F42-AD7C-6BA5E357597D}" type="presParOf" srcId="{40305C88-C5AB-4DDF-913D-45B3CEC6EA4A}" destId="{12034468-6C1F-4B51-A814-D55FC2A93F79}" srcOrd="0" destOrd="0" presId="urn:microsoft.com/office/officeart/2005/8/layout/orgChart1"/>
    <dgm:cxn modelId="{219D5DB6-E379-418B-83A2-676013C559DA}" type="presParOf" srcId="{40305C88-C5AB-4DDF-913D-45B3CEC6EA4A}" destId="{7CB17EEB-E40A-4C4F-BB24-F16DCF96BD36}" srcOrd="1" destOrd="0" presId="urn:microsoft.com/office/officeart/2005/8/layout/orgChart1"/>
    <dgm:cxn modelId="{8707410C-9397-46DD-9B92-72D4CEC48185}" type="presParOf" srcId="{E634A85E-BD64-4C67-8AAF-8254E5B59F95}" destId="{4572C4DA-AAC5-47EB-AB89-BC85CE7B002B}" srcOrd="1" destOrd="0" presId="urn:microsoft.com/office/officeart/2005/8/layout/orgChart1"/>
    <dgm:cxn modelId="{C45222CE-3F3F-435E-9B54-280A61A31006}" type="presParOf" srcId="{E634A85E-BD64-4C67-8AAF-8254E5B59F95}" destId="{B420B5A1-0EE2-46DE-9348-DFDC059E3FFF}" srcOrd="2" destOrd="0" presId="urn:microsoft.com/office/officeart/2005/8/layout/orgChart1"/>
    <dgm:cxn modelId="{B48F5392-F499-4F27-8398-C9EFBC6D9302}" type="presParOf" srcId="{96CCF797-0C36-4DA4-B7E1-74BEECB6A6A9}" destId="{8979BA32-67BB-4AB0-B7B0-5C56E4D2DD6F}" srcOrd="14" destOrd="0" presId="urn:microsoft.com/office/officeart/2005/8/layout/orgChart1"/>
    <dgm:cxn modelId="{7BA86F5B-D39B-4622-B033-9D189F791DE6}" type="presParOf" srcId="{96CCF797-0C36-4DA4-B7E1-74BEECB6A6A9}" destId="{3A2577B5-0505-4BD2-86F5-FE55F0E1F7AB}" srcOrd="15" destOrd="0" presId="urn:microsoft.com/office/officeart/2005/8/layout/orgChart1"/>
    <dgm:cxn modelId="{6C3CEB44-4C18-4D8B-95B5-3CBB5D94F60E}" type="presParOf" srcId="{3A2577B5-0505-4BD2-86F5-FE55F0E1F7AB}" destId="{22F0D7BE-70DA-4159-9C6F-0DE953A2AC23}" srcOrd="0" destOrd="0" presId="urn:microsoft.com/office/officeart/2005/8/layout/orgChart1"/>
    <dgm:cxn modelId="{AA9F9228-4B53-4A7A-AB80-66D64A9D4BCD}" type="presParOf" srcId="{22F0D7BE-70DA-4159-9C6F-0DE953A2AC23}" destId="{A4E2DE52-3C0E-4992-9D92-BFCC75B62D34}" srcOrd="0" destOrd="0" presId="urn:microsoft.com/office/officeart/2005/8/layout/orgChart1"/>
    <dgm:cxn modelId="{08FFCF1B-395D-4B1A-998C-AD35E15E0F8F}" type="presParOf" srcId="{22F0D7BE-70DA-4159-9C6F-0DE953A2AC23}" destId="{1DF6DCA9-CF4A-4846-A53A-1AD26BC722AF}" srcOrd="1" destOrd="0" presId="urn:microsoft.com/office/officeart/2005/8/layout/orgChart1"/>
    <dgm:cxn modelId="{4636A65C-6700-48E8-85C4-1D34A2A1F87C}" type="presParOf" srcId="{3A2577B5-0505-4BD2-86F5-FE55F0E1F7AB}" destId="{0A733E73-3058-4E12-BE9B-337C720D1FF9}" srcOrd="1" destOrd="0" presId="urn:microsoft.com/office/officeart/2005/8/layout/orgChart1"/>
    <dgm:cxn modelId="{6D75B2E9-E63D-4AC4-B4B8-E3D1343EDA72}" type="presParOf" srcId="{3A2577B5-0505-4BD2-86F5-FE55F0E1F7AB}" destId="{C0752C8D-5202-46A0-A640-493AE856DE6F}" srcOrd="2" destOrd="0" presId="urn:microsoft.com/office/officeart/2005/8/layout/orgChart1"/>
    <dgm:cxn modelId="{0836583A-7A03-4638-9577-BC53723EAE3C}" type="presParOf" srcId="{96CCF797-0C36-4DA4-B7E1-74BEECB6A6A9}" destId="{797095D4-F2F1-4B25-9B59-BA9ADDC2BDC4}" srcOrd="16" destOrd="0" presId="urn:microsoft.com/office/officeart/2005/8/layout/orgChart1"/>
    <dgm:cxn modelId="{F32FDD75-021A-4908-858E-4AB69A1AE595}" type="presParOf" srcId="{96CCF797-0C36-4DA4-B7E1-74BEECB6A6A9}" destId="{4B780E97-B12E-4969-BFF8-4F47939D88E6}" srcOrd="17" destOrd="0" presId="urn:microsoft.com/office/officeart/2005/8/layout/orgChart1"/>
    <dgm:cxn modelId="{BA8FD343-A9EF-46F6-A05D-BC68559D2DD7}" type="presParOf" srcId="{4B780E97-B12E-4969-BFF8-4F47939D88E6}" destId="{5B9449A6-1633-48EB-A81D-36A1BD6653C4}" srcOrd="0" destOrd="0" presId="urn:microsoft.com/office/officeart/2005/8/layout/orgChart1"/>
    <dgm:cxn modelId="{E4F11F9D-7A16-4DBE-BFF4-91D718567FD0}" type="presParOf" srcId="{5B9449A6-1633-48EB-A81D-36A1BD6653C4}" destId="{579DC96D-C8D3-4C9C-A9D7-1BED6DFF6A5E}" srcOrd="0" destOrd="0" presId="urn:microsoft.com/office/officeart/2005/8/layout/orgChart1"/>
    <dgm:cxn modelId="{EFDD7BCF-AD36-46D8-84C2-48771088D00A}" type="presParOf" srcId="{5B9449A6-1633-48EB-A81D-36A1BD6653C4}" destId="{349DE137-C48E-4BF3-96E5-A5C5804CDFF9}" srcOrd="1" destOrd="0" presId="urn:microsoft.com/office/officeart/2005/8/layout/orgChart1"/>
    <dgm:cxn modelId="{4731612F-95F2-4EDB-B857-6050BCE82555}" type="presParOf" srcId="{4B780E97-B12E-4969-BFF8-4F47939D88E6}" destId="{C6147AAB-E2D4-4B5B-8158-D4DCF70A7995}" srcOrd="1" destOrd="0" presId="urn:microsoft.com/office/officeart/2005/8/layout/orgChart1"/>
    <dgm:cxn modelId="{E471BE92-E516-44C7-B36C-098E5C95AF55}" type="presParOf" srcId="{4B780E97-B12E-4969-BFF8-4F47939D88E6}" destId="{7BD97072-8134-42E4-956B-B4349AC9DFBE}" srcOrd="2" destOrd="0" presId="urn:microsoft.com/office/officeart/2005/8/layout/orgChart1"/>
    <dgm:cxn modelId="{1C1B4CDC-E821-4FD3-A80E-2C8F9E9F2607}" type="presParOf" srcId="{96CCF797-0C36-4DA4-B7E1-74BEECB6A6A9}" destId="{4F09CED5-5B31-4433-A7DF-B4D85438ACCD}" srcOrd="18" destOrd="0" presId="urn:microsoft.com/office/officeart/2005/8/layout/orgChart1"/>
    <dgm:cxn modelId="{29547BE4-400B-4040-9B72-3B6D94CD3C46}" type="presParOf" srcId="{96CCF797-0C36-4DA4-B7E1-74BEECB6A6A9}" destId="{E66678B8-F46E-4A14-BDB2-1E34FA1559EA}" srcOrd="19" destOrd="0" presId="urn:microsoft.com/office/officeart/2005/8/layout/orgChart1"/>
    <dgm:cxn modelId="{7F79B9D6-80A9-49BB-971C-4A517D28864A}" type="presParOf" srcId="{E66678B8-F46E-4A14-BDB2-1E34FA1559EA}" destId="{125F3502-EAAD-4240-A547-4080233DADC9}" srcOrd="0" destOrd="0" presId="urn:microsoft.com/office/officeart/2005/8/layout/orgChart1"/>
    <dgm:cxn modelId="{8C9B67FF-D790-41FC-A90B-1C46D8493197}" type="presParOf" srcId="{125F3502-EAAD-4240-A547-4080233DADC9}" destId="{71FB0548-07EF-45D1-8478-AF24A732E832}" srcOrd="0" destOrd="0" presId="urn:microsoft.com/office/officeart/2005/8/layout/orgChart1"/>
    <dgm:cxn modelId="{09C13F85-EAF1-4F93-BAD8-E379F76AD476}" type="presParOf" srcId="{125F3502-EAAD-4240-A547-4080233DADC9}" destId="{2643A888-88E4-4BA8-AA18-46A9CFC09581}" srcOrd="1" destOrd="0" presId="urn:microsoft.com/office/officeart/2005/8/layout/orgChart1"/>
    <dgm:cxn modelId="{BD5BFC5C-27C3-4C9D-84EF-402F71F3F139}" type="presParOf" srcId="{E66678B8-F46E-4A14-BDB2-1E34FA1559EA}" destId="{7AEC5313-5EE9-4266-B182-75CE0E5FC4CC}" srcOrd="1" destOrd="0" presId="urn:microsoft.com/office/officeart/2005/8/layout/orgChart1"/>
    <dgm:cxn modelId="{F539DD91-2BB9-4288-A7AE-A451C97E3803}" type="presParOf" srcId="{E66678B8-F46E-4A14-BDB2-1E34FA1559EA}" destId="{C80FA310-F279-4B34-87C7-420A08CE2008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/>
            <a:t>Simplified and Supplementary declaration (SSD)</a:t>
          </a:r>
          <a:endParaRPr lang="en-US" sz="1400" b="1" i="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/>
            <a:t>E-EXP-SSD-M-001 Simplified Declaration</a:t>
          </a:r>
          <a:endParaRPr lang="en-US" sz="1200" b="0" i="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DC5DA02B-48F6-43DC-95FF-E2A498413E6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E-EXP-SSD-A-001-Control at Export with release for Export (Simplified declaration)</a:t>
          </a:r>
          <a:endParaRPr lang="en-US" sz="1200" b="1" i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 i="0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 i="0"/>
        </a:p>
      </dgm:t>
    </dgm:pt>
    <dgm:pt modelId="{C427299F-BAB8-44A1-96B6-F959E7605F61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E-EXP-SSD-A-002-Recording of Supplementary Declaration</a:t>
          </a:r>
          <a:endParaRPr lang="en-US" sz="1200" b="1" i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 i="0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 i="0"/>
        </a:p>
      </dgm:t>
    </dgm:pt>
    <dgm:pt modelId="{DE5C3E48-007D-48F9-96BD-904C94EBE571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/>
            <a:t>E-EXP-SSD-E-001-Rejection of Supplementary Declaration</a:t>
          </a:r>
          <a:endParaRPr lang="en-US" sz="1200" b="0" i="0"/>
        </a:p>
      </dgm:t>
    </dgm:pt>
    <dgm:pt modelId="{5311A491-6733-4E24-9209-6FC05C2CEC90}" type="parTrans" cxnId="{481A4D88-EDB4-4E30-A0A5-B73D8C94254C}">
      <dgm:prSet/>
      <dgm:spPr/>
      <dgm:t>
        <a:bodyPr/>
        <a:lstStyle/>
        <a:p>
          <a:endParaRPr lang="en-GB"/>
        </a:p>
      </dgm:t>
    </dgm:pt>
    <dgm:pt modelId="{92AA1454-2877-49AE-B2AB-0623466AE392}" type="sibTrans" cxnId="{481A4D88-EDB4-4E30-A0A5-B73D8C94254C}">
      <dgm:prSet/>
      <dgm:spPr/>
      <dgm:t>
        <a:bodyPr/>
        <a:lstStyle/>
        <a:p>
          <a:endParaRPr lang="en-GB"/>
        </a:p>
      </dgm:t>
    </dgm:pt>
    <dgm:pt modelId="{A9F6BFBE-74BF-46F0-8B49-A2F710F83BD9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/>
            <a:t>E-EXP-SSD-E-002-Extension/Expiry of timer for lodgement of Supplementary Declaration</a:t>
          </a:r>
          <a:endParaRPr lang="en-US" sz="1200" b="0" i="0"/>
        </a:p>
      </dgm:t>
    </dgm:pt>
    <dgm:pt modelId="{F19B519C-D4A1-4090-9633-B8DB8321F057}" type="parTrans" cxnId="{AE0E60E2-3C6B-4012-9C26-0D61BE66673F}">
      <dgm:prSet/>
      <dgm:spPr/>
      <dgm:t>
        <a:bodyPr/>
        <a:lstStyle/>
        <a:p>
          <a:endParaRPr lang="en-GB"/>
        </a:p>
      </dgm:t>
    </dgm:pt>
    <dgm:pt modelId="{5DDD5A33-49AA-4C40-92CF-CC729C696CEC}" type="sibTrans" cxnId="{AE0E60E2-3C6B-4012-9C26-0D61BE66673F}">
      <dgm:prSet/>
      <dgm:spPr/>
      <dgm:t>
        <a:bodyPr/>
        <a:lstStyle/>
        <a:p>
          <a:endParaRPr lang="en-GB"/>
        </a:p>
      </dgm:t>
    </dgm:pt>
    <dgm:pt modelId="{AE6E6AC1-8B9B-4290-80DC-00295C3D42CD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/>
            <a:t>E-EXP-SSD-A-003-Recording of Supplementary Declaration under centralised clearance</a:t>
          </a:r>
          <a:endParaRPr lang="en-US" sz="1200" b="0" i="0"/>
        </a:p>
      </dgm:t>
    </dgm:pt>
    <dgm:pt modelId="{A0A4A4AD-EED1-4A76-B841-1C6A4210A956}" type="parTrans" cxnId="{9DAF18EA-59D7-44D4-B077-623027CC99E6}">
      <dgm:prSet/>
      <dgm:spPr/>
      <dgm:t>
        <a:bodyPr/>
        <a:lstStyle/>
        <a:p>
          <a:endParaRPr lang="en-GB"/>
        </a:p>
      </dgm:t>
    </dgm:pt>
    <dgm:pt modelId="{BDC3F49E-9E06-4480-AB28-A8132BB571D5}" type="sibTrans" cxnId="{9DAF18EA-59D7-44D4-B077-623027CC99E6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53811" custScaleY="48124" custLinFactNeighborX="28608" custLinFactNeighborY="6298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6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6" custScaleX="59627" custScaleY="54045" custLinFactNeighborX="23141" custLinFactNeighborY="916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6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6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6" custScaleX="59627" custScaleY="54045" custLinFactNeighborX="33546" custLinFactNeighborY="892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6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6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6" custScaleX="59627" custScaleY="54045" custLinFactNeighborX="23049" custLinFactNeighborY="-31959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6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094F6BCA-5E25-408B-AD2D-C4CB33832813}" type="pres">
      <dgm:prSet presAssocID="{5311A491-6733-4E24-9209-6FC05C2CEC90}" presName="Name48" presStyleLbl="parChTrans1D2" presStyleIdx="3" presStyleCnt="6"/>
      <dgm:spPr/>
    </dgm:pt>
    <dgm:pt modelId="{307AF391-75EA-4500-A643-5BA0B60CB264}" type="pres">
      <dgm:prSet presAssocID="{DE5C3E48-007D-48F9-96BD-904C94EBE571}" presName="hierRoot2" presStyleCnt="0">
        <dgm:presLayoutVars>
          <dgm:hierBranch val="init"/>
        </dgm:presLayoutVars>
      </dgm:prSet>
      <dgm:spPr/>
    </dgm:pt>
    <dgm:pt modelId="{91EADD0C-5CA4-4880-A382-A8C22C19D453}" type="pres">
      <dgm:prSet presAssocID="{DE5C3E48-007D-48F9-96BD-904C94EBE571}" presName="rootComposite" presStyleCnt="0"/>
      <dgm:spPr/>
    </dgm:pt>
    <dgm:pt modelId="{6861FD44-0B20-46C8-979A-50ED253C9C63}" type="pres">
      <dgm:prSet presAssocID="{DE5C3E48-007D-48F9-96BD-904C94EBE571}" presName="rootText" presStyleLbl="node2" presStyleIdx="3" presStyleCnt="6" custScaleX="59627" custScaleY="54045" custLinFactNeighborX="33395" custLinFactNeighborY="-31499">
        <dgm:presLayoutVars>
          <dgm:chPref val="3"/>
        </dgm:presLayoutVars>
      </dgm:prSet>
      <dgm:spPr/>
    </dgm:pt>
    <dgm:pt modelId="{87539176-5921-4173-80D5-7158D59AF604}" type="pres">
      <dgm:prSet presAssocID="{DE5C3E48-007D-48F9-96BD-904C94EBE571}" presName="rootConnector" presStyleLbl="node2" presStyleIdx="3" presStyleCnt="6"/>
      <dgm:spPr/>
    </dgm:pt>
    <dgm:pt modelId="{F3AD27BD-B2F5-4F17-9827-18418C650ED2}" type="pres">
      <dgm:prSet presAssocID="{DE5C3E48-007D-48F9-96BD-904C94EBE571}" presName="hierChild4" presStyleCnt="0"/>
      <dgm:spPr/>
    </dgm:pt>
    <dgm:pt modelId="{B56A1F4C-A83A-46E9-B268-4062313740D7}" type="pres">
      <dgm:prSet presAssocID="{DE5C3E48-007D-48F9-96BD-904C94EBE571}" presName="hierChild5" presStyleCnt="0"/>
      <dgm:spPr/>
    </dgm:pt>
    <dgm:pt modelId="{841BE994-6EEA-46A7-BDC0-A2F214B6E3FC}" type="pres">
      <dgm:prSet presAssocID="{F19B519C-D4A1-4090-9633-B8DB8321F057}" presName="Name48" presStyleLbl="parChTrans1D2" presStyleIdx="4" presStyleCnt="6"/>
      <dgm:spPr/>
    </dgm:pt>
    <dgm:pt modelId="{B5077178-89F2-434E-8407-00EC97A7B63C}" type="pres">
      <dgm:prSet presAssocID="{A9F6BFBE-74BF-46F0-8B49-A2F710F83BD9}" presName="hierRoot2" presStyleCnt="0">
        <dgm:presLayoutVars>
          <dgm:hierBranch val="init"/>
        </dgm:presLayoutVars>
      </dgm:prSet>
      <dgm:spPr/>
    </dgm:pt>
    <dgm:pt modelId="{D8714DB2-58AE-4515-BE0B-B0F805B8B963}" type="pres">
      <dgm:prSet presAssocID="{A9F6BFBE-74BF-46F0-8B49-A2F710F83BD9}" presName="rootComposite" presStyleCnt="0"/>
      <dgm:spPr/>
    </dgm:pt>
    <dgm:pt modelId="{B063337C-4E01-4967-8FD6-D425C030D2D4}" type="pres">
      <dgm:prSet presAssocID="{A9F6BFBE-74BF-46F0-8B49-A2F710F83BD9}" presName="rootText" presStyleLbl="node2" presStyleIdx="4" presStyleCnt="6" custScaleX="59627" custScaleY="54045" custLinFactNeighborX="22620" custLinFactNeighborY="-67051">
        <dgm:presLayoutVars>
          <dgm:chPref val="3"/>
        </dgm:presLayoutVars>
      </dgm:prSet>
      <dgm:spPr/>
    </dgm:pt>
    <dgm:pt modelId="{84903414-0BBD-4C5C-8D99-65D9A0E2802B}" type="pres">
      <dgm:prSet presAssocID="{A9F6BFBE-74BF-46F0-8B49-A2F710F83BD9}" presName="rootConnector" presStyleLbl="node2" presStyleIdx="4" presStyleCnt="6"/>
      <dgm:spPr/>
    </dgm:pt>
    <dgm:pt modelId="{FEC754A1-240C-4582-942C-BC712616605F}" type="pres">
      <dgm:prSet presAssocID="{A9F6BFBE-74BF-46F0-8B49-A2F710F83BD9}" presName="hierChild4" presStyleCnt="0"/>
      <dgm:spPr/>
    </dgm:pt>
    <dgm:pt modelId="{1BEEB770-BB7E-4159-9E4A-E301E9E6F5B4}" type="pres">
      <dgm:prSet presAssocID="{A9F6BFBE-74BF-46F0-8B49-A2F710F83BD9}" presName="hierChild5" presStyleCnt="0"/>
      <dgm:spPr/>
    </dgm:pt>
    <dgm:pt modelId="{13CFDDAB-23B8-4EE4-AE63-51BECE2789A2}" type="pres">
      <dgm:prSet presAssocID="{A0A4A4AD-EED1-4A76-B841-1C6A4210A956}" presName="Name48" presStyleLbl="parChTrans1D2" presStyleIdx="5" presStyleCnt="6"/>
      <dgm:spPr/>
    </dgm:pt>
    <dgm:pt modelId="{8A109133-436B-4B4A-98FC-84B9F70FD639}" type="pres">
      <dgm:prSet presAssocID="{AE6E6AC1-8B9B-4290-80DC-00295C3D42CD}" presName="hierRoot2" presStyleCnt="0">
        <dgm:presLayoutVars>
          <dgm:hierBranch val="init"/>
        </dgm:presLayoutVars>
      </dgm:prSet>
      <dgm:spPr/>
    </dgm:pt>
    <dgm:pt modelId="{A5574D9D-02CB-4CFD-8633-653FC4F5E7A1}" type="pres">
      <dgm:prSet presAssocID="{AE6E6AC1-8B9B-4290-80DC-00295C3D42CD}" presName="rootComposite" presStyleCnt="0"/>
      <dgm:spPr/>
    </dgm:pt>
    <dgm:pt modelId="{4A2CAA1D-9313-41B4-A901-BEE512D973D0}" type="pres">
      <dgm:prSet presAssocID="{AE6E6AC1-8B9B-4290-80DC-00295C3D42CD}" presName="rootText" presStyleLbl="node2" presStyleIdx="5" presStyleCnt="6" custScaleX="59627" custScaleY="54045" custLinFactNeighborX="34440" custLinFactNeighborY="-67284">
        <dgm:presLayoutVars>
          <dgm:chPref val="3"/>
        </dgm:presLayoutVars>
      </dgm:prSet>
      <dgm:spPr/>
    </dgm:pt>
    <dgm:pt modelId="{C11BDBCB-864D-4C9C-A34D-116B172465F4}" type="pres">
      <dgm:prSet presAssocID="{AE6E6AC1-8B9B-4290-80DC-00295C3D42CD}" presName="rootConnector" presStyleLbl="node2" presStyleIdx="5" presStyleCnt="6"/>
      <dgm:spPr/>
    </dgm:pt>
    <dgm:pt modelId="{BAEAAE99-357D-40FD-AA9D-4DF01E406E3F}" type="pres">
      <dgm:prSet presAssocID="{AE6E6AC1-8B9B-4290-80DC-00295C3D42CD}" presName="hierChild4" presStyleCnt="0"/>
      <dgm:spPr/>
    </dgm:pt>
    <dgm:pt modelId="{B3E1CE5E-753F-400D-AE92-E5A5094B895F}" type="pres">
      <dgm:prSet presAssocID="{AE6E6AC1-8B9B-4290-80DC-00295C3D42CD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2A867223-6E30-4A38-BCF0-3A8FE93E7615}" type="presOf" srcId="{F19B519C-D4A1-4090-9633-B8DB8321F057}" destId="{841BE994-6EEA-46A7-BDC0-A2F214B6E3FC}" srcOrd="0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D9CE7943-C4AA-4AD5-BFE3-214EC57D8232}" type="presOf" srcId="{AE6E6AC1-8B9B-4290-80DC-00295C3D42CD}" destId="{C11BDBCB-864D-4C9C-A34D-116B172465F4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481A4D88-EDB4-4E30-A0A5-B73D8C94254C}" srcId="{A74FF41F-1F24-4F50-94A9-E09C08177381}" destId="{DE5C3E48-007D-48F9-96BD-904C94EBE571}" srcOrd="3" destOrd="0" parTransId="{5311A491-6733-4E24-9209-6FC05C2CEC90}" sibTransId="{92AA1454-2877-49AE-B2AB-0623466AE392}"/>
    <dgm:cxn modelId="{73674A89-8142-4FCA-BD66-21905DBCBE5F}" type="presOf" srcId="{A9F6BFBE-74BF-46F0-8B49-A2F710F83BD9}" destId="{84903414-0BBD-4C5C-8D99-65D9A0E2802B}" srcOrd="1" destOrd="0" presId="urn:microsoft.com/office/officeart/2005/8/layout/orgChart1"/>
    <dgm:cxn modelId="{E200888B-B5C6-42B0-92AE-666DCA61059A}" type="presOf" srcId="{DE5C3E48-007D-48F9-96BD-904C94EBE571}" destId="{87539176-5921-4173-80D5-7158D59AF604}" srcOrd="1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30DCA7C7-5A3F-47C2-94FE-012F0A4ABAF3}" type="presOf" srcId="{5311A491-6733-4E24-9209-6FC05C2CEC90}" destId="{094F6BCA-5E25-408B-AD2D-C4CB33832813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AE866BD9-F577-4547-B514-830A57F2284D}" type="presOf" srcId="{AE6E6AC1-8B9B-4290-80DC-00295C3D42CD}" destId="{4A2CAA1D-9313-41B4-A901-BEE512D973D0}" srcOrd="0" destOrd="0" presId="urn:microsoft.com/office/officeart/2005/8/layout/orgChart1"/>
    <dgm:cxn modelId="{0C0274DC-077B-4735-B584-912002CDD68F}" type="presOf" srcId="{DE5C3E48-007D-48F9-96BD-904C94EBE571}" destId="{6861FD44-0B20-46C8-979A-50ED253C9C63}" srcOrd="0" destOrd="0" presId="urn:microsoft.com/office/officeart/2005/8/layout/orgChart1"/>
    <dgm:cxn modelId="{AE0E60E2-3C6B-4012-9C26-0D61BE66673F}" srcId="{A74FF41F-1F24-4F50-94A9-E09C08177381}" destId="{A9F6BFBE-74BF-46F0-8B49-A2F710F83BD9}" srcOrd="4" destOrd="0" parTransId="{F19B519C-D4A1-4090-9633-B8DB8321F057}" sibTransId="{5DDD5A33-49AA-4C40-92CF-CC729C696CEC}"/>
    <dgm:cxn modelId="{C7AEBEE3-959F-4C98-8083-566D346BB34B}" type="presOf" srcId="{A9F6BFBE-74BF-46F0-8B49-A2F710F83BD9}" destId="{B063337C-4E01-4967-8FD6-D425C030D2D4}" srcOrd="0" destOrd="0" presId="urn:microsoft.com/office/officeart/2005/8/layout/orgChart1"/>
    <dgm:cxn modelId="{9DAF18EA-59D7-44D4-B077-623027CC99E6}" srcId="{A74FF41F-1F24-4F50-94A9-E09C08177381}" destId="{AE6E6AC1-8B9B-4290-80DC-00295C3D42CD}" srcOrd="5" destOrd="0" parTransId="{A0A4A4AD-EED1-4A76-B841-1C6A4210A956}" sibTransId="{BDC3F49E-9E06-4480-AB28-A8132BB571D5}"/>
    <dgm:cxn modelId="{3B78A3F7-5521-4A26-9267-A8802047C84C}" type="presOf" srcId="{A0A4A4AD-EED1-4A76-B841-1C6A4210A956}" destId="{13CFDDAB-23B8-4EE4-AE63-51BECE2789A2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373D542A-D0B5-45B9-B17E-079727A2C8D6}" type="presParOf" srcId="{96CCF797-0C36-4DA4-B7E1-74BEECB6A6A9}" destId="{094F6BCA-5E25-408B-AD2D-C4CB33832813}" srcOrd="6" destOrd="0" presId="urn:microsoft.com/office/officeart/2005/8/layout/orgChart1"/>
    <dgm:cxn modelId="{0CC64C8E-130B-4147-8AAA-C1C0A0820CF9}" type="presParOf" srcId="{96CCF797-0C36-4DA4-B7E1-74BEECB6A6A9}" destId="{307AF391-75EA-4500-A643-5BA0B60CB264}" srcOrd="7" destOrd="0" presId="urn:microsoft.com/office/officeart/2005/8/layout/orgChart1"/>
    <dgm:cxn modelId="{7007639A-EEC2-4912-8712-043655583133}" type="presParOf" srcId="{307AF391-75EA-4500-A643-5BA0B60CB264}" destId="{91EADD0C-5CA4-4880-A382-A8C22C19D453}" srcOrd="0" destOrd="0" presId="urn:microsoft.com/office/officeart/2005/8/layout/orgChart1"/>
    <dgm:cxn modelId="{88016B7C-F63E-4960-8C29-9B1C2687DAFB}" type="presParOf" srcId="{91EADD0C-5CA4-4880-A382-A8C22C19D453}" destId="{6861FD44-0B20-46C8-979A-50ED253C9C63}" srcOrd="0" destOrd="0" presId="urn:microsoft.com/office/officeart/2005/8/layout/orgChart1"/>
    <dgm:cxn modelId="{04680780-BB1D-4D85-BAA9-6701F14D2C2D}" type="presParOf" srcId="{91EADD0C-5CA4-4880-A382-A8C22C19D453}" destId="{87539176-5921-4173-80D5-7158D59AF604}" srcOrd="1" destOrd="0" presId="urn:microsoft.com/office/officeart/2005/8/layout/orgChart1"/>
    <dgm:cxn modelId="{6EE49A5C-E80E-493E-A31C-82C48761244F}" type="presParOf" srcId="{307AF391-75EA-4500-A643-5BA0B60CB264}" destId="{F3AD27BD-B2F5-4F17-9827-18418C650ED2}" srcOrd="1" destOrd="0" presId="urn:microsoft.com/office/officeart/2005/8/layout/orgChart1"/>
    <dgm:cxn modelId="{2291EF2E-902F-4CAD-9864-4EF1A3226C21}" type="presParOf" srcId="{307AF391-75EA-4500-A643-5BA0B60CB264}" destId="{B56A1F4C-A83A-46E9-B268-4062313740D7}" srcOrd="2" destOrd="0" presId="urn:microsoft.com/office/officeart/2005/8/layout/orgChart1"/>
    <dgm:cxn modelId="{B4868AC3-945C-48AF-A3A6-44119CC5152E}" type="presParOf" srcId="{96CCF797-0C36-4DA4-B7E1-74BEECB6A6A9}" destId="{841BE994-6EEA-46A7-BDC0-A2F214B6E3FC}" srcOrd="8" destOrd="0" presId="urn:microsoft.com/office/officeart/2005/8/layout/orgChart1"/>
    <dgm:cxn modelId="{28E1ED96-1EC9-4C88-B8D3-1DD626CEB265}" type="presParOf" srcId="{96CCF797-0C36-4DA4-B7E1-74BEECB6A6A9}" destId="{B5077178-89F2-434E-8407-00EC97A7B63C}" srcOrd="9" destOrd="0" presId="urn:microsoft.com/office/officeart/2005/8/layout/orgChart1"/>
    <dgm:cxn modelId="{532CA3C7-DBAF-4BF4-A3D1-B4F805F8CF98}" type="presParOf" srcId="{B5077178-89F2-434E-8407-00EC97A7B63C}" destId="{D8714DB2-58AE-4515-BE0B-B0F805B8B963}" srcOrd="0" destOrd="0" presId="urn:microsoft.com/office/officeart/2005/8/layout/orgChart1"/>
    <dgm:cxn modelId="{2D9640BF-0E22-4FD3-8CFD-EE1AE1F3D2AB}" type="presParOf" srcId="{D8714DB2-58AE-4515-BE0B-B0F805B8B963}" destId="{B063337C-4E01-4967-8FD6-D425C030D2D4}" srcOrd="0" destOrd="0" presId="urn:microsoft.com/office/officeart/2005/8/layout/orgChart1"/>
    <dgm:cxn modelId="{B39E2EB3-8412-430B-9A52-A78447A9EE04}" type="presParOf" srcId="{D8714DB2-58AE-4515-BE0B-B0F805B8B963}" destId="{84903414-0BBD-4C5C-8D99-65D9A0E2802B}" srcOrd="1" destOrd="0" presId="urn:microsoft.com/office/officeart/2005/8/layout/orgChart1"/>
    <dgm:cxn modelId="{DA1C918B-06DC-4820-8823-CD080A3F629C}" type="presParOf" srcId="{B5077178-89F2-434E-8407-00EC97A7B63C}" destId="{FEC754A1-240C-4582-942C-BC712616605F}" srcOrd="1" destOrd="0" presId="urn:microsoft.com/office/officeart/2005/8/layout/orgChart1"/>
    <dgm:cxn modelId="{6EA13300-0AE4-4FEC-A0A1-D7E945C59696}" type="presParOf" srcId="{B5077178-89F2-434E-8407-00EC97A7B63C}" destId="{1BEEB770-BB7E-4159-9E4A-E301E9E6F5B4}" srcOrd="2" destOrd="0" presId="urn:microsoft.com/office/officeart/2005/8/layout/orgChart1"/>
    <dgm:cxn modelId="{1D2F281D-7CA6-4BA0-A298-89F8A48FD2D0}" type="presParOf" srcId="{96CCF797-0C36-4DA4-B7E1-74BEECB6A6A9}" destId="{13CFDDAB-23B8-4EE4-AE63-51BECE2789A2}" srcOrd="10" destOrd="0" presId="urn:microsoft.com/office/officeart/2005/8/layout/orgChart1"/>
    <dgm:cxn modelId="{D779E928-944C-4D26-90C7-04EC6E3A606D}" type="presParOf" srcId="{96CCF797-0C36-4DA4-B7E1-74BEECB6A6A9}" destId="{8A109133-436B-4B4A-98FC-84B9F70FD639}" srcOrd="11" destOrd="0" presId="urn:microsoft.com/office/officeart/2005/8/layout/orgChart1"/>
    <dgm:cxn modelId="{C1061AF6-7ADA-4A84-859C-523F54650DB4}" type="presParOf" srcId="{8A109133-436B-4B4A-98FC-84B9F70FD639}" destId="{A5574D9D-02CB-4CFD-8633-653FC4F5E7A1}" srcOrd="0" destOrd="0" presId="urn:microsoft.com/office/officeart/2005/8/layout/orgChart1"/>
    <dgm:cxn modelId="{7DB1DB1F-E5F0-4ACF-99EA-394F5270141C}" type="presParOf" srcId="{A5574D9D-02CB-4CFD-8633-653FC4F5E7A1}" destId="{4A2CAA1D-9313-41B4-A901-BEE512D973D0}" srcOrd="0" destOrd="0" presId="urn:microsoft.com/office/officeart/2005/8/layout/orgChart1"/>
    <dgm:cxn modelId="{D726C3AC-905F-4A63-885F-DB44D6D12986}" type="presParOf" srcId="{A5574D9D-02CB-4CFD-8633-653FC4F5E7A1}" destId="{C11BDBCB-864D-4C9C-A34D-116B172465F4}" srcOrd="1" destOrd="0" presId="urn:microsoft.com/office/officeart/2005/8/layout/orgChart1"/>
    <dgm:cxn modelId="{40B1B7F8-4B4A-47CB-B3B9-74C315AB42D7}" type="presParOf" srcId="{8A109133-436B-4B4A-98FC-84B9F70FD639}" destId="{BAEAAE99-357D-40FD-AA9D-4DF01E406E3F}" srcOrd="1" destOrd="0" presId="urn:microsoft.com/office/officeart/2005/8/layout/orgChart1"/>
    <dgm:cxn modelId="{EA6FE04B-64BC-4D25-A0B4-44F08939819A}" type="presParOf" srcId="{8A109133-436B-4B4A-98FC-84B9F70FD639}" destId="{B3E1CE5E-753F-400D-AE92-E5A5094B895F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/>
            <a:t>Centralised Clearance (CCE)</a:t>
          </a:r>
          <a:endParaRPr lang="en-US" sz="1400" b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E-EXP-CCE-M-001-SCO recommends pre-release - No controls at SCO and PCO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200" dirty="0"/>
            <a:t>E-EXP-CCE-A-001-SCO recommends pre-release - Satisfactory/considered satisfactory control results at PCO </a:t>
          </a:r>
          <a:endParaRPr lang="en-US" sz="1200" dirty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 dirty="0"/>
            <a:t>E-EXP-CCE-A-002-SCO recommends pre-release - Unsatisfactory control results at PCO</a:t>
          </a:r>
          <a:endParaRPr lang="en-US" sz="120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3881473B-81D2-4817-93F4-FE9E6A2F9547}">
      <dgm:prSet custT="1"/>
      <dgm:spPr/>
      <dgm:t>
        <a:bodyPr/>
        <a:lstStyle/>
        <a:p>
          <a:r>
            <a:rPr lang="en-GB" sz="1200"/>
            <a:t>E-EXP-CCE-E-001-SCO recommends pre-release - Expiry of timer for receiving control decision from PCO</a:t>
          </a:r>
          <a:endParaRPr lang="en-US" sz="1200"/>
        </a:p>
      </dgm:t>
    </dgm:pt>
    <dgm:pt modelId="{E3EC9B5A-0D8C-4916-838E-6DEF77F9E8CB}" type="parTrans" cxnId="{30D4504E-13D7-4574-9DF3-878B1D79A21B}">
      <dgm:prSet/>
      <dgm:spPr/>
      <dgm:t>
        <a:bodyPr/>
        <a:lstStyle/>
        <a:p>
          <a:endParaRPr lang="en-GB"/>
        </a:p>
      </dgm:t>
    </dgm:pt>
    <dgm:pt modelId="{26DB8F9B-DFB3-461A-B4F6-CCD1A3B99818}" type="sibTrans" cxnId="{30D4504E-13D7-4574-9DF3-878B1D79A21B}">
      <dgm:prSet/>
      <dgm:spPr/>
      <dgm:t>
        <a:bodyPr/>
        <a:lstStyle/>
        <a:p>
          <a:endParaRPr lang="en-GB"/>
        </a:p>
      </dgm:t>
    </dgm:pt>
    <dgm:pt modelId="{B5F08F44-8351-402B-BB72-F267B1C552E9}">
      <dgm:prSet custT="1"/>
      <dgm:spPr/>
      <dgm:t>
        <a:bodyPr/>
        <a:lstStyle/>
        <a:p>
          <a:r>
            <a:rPr lang="en-US" sz="1200" b="0" i="0" dirty="0"/>
            <a:t>E-EXP-CCE-A-003</a:t>
          </a:r>
          <a:r>
            <a:rPr lang="el-GR" sz="1200" b="0" i="0" dirty="0"/>
            <a:t>-</a:t>
          </a:r>
          <a:r>
            <a:rPr lang="en-US" sz="1200" b="0" i="0" dirty="0"/>
            <a:t>SCO recommends control at PCO - Satisfactory/Considered satisfactory control results at PCO</a:t>
          </a:r>
        </a:p>
      </dgm:t>
    </dgm:pt>
    <dgm:pt modelId="{47B2AE3F-D51B-4B90-AFA6-55EFA0B5EDF3}" type="parTrans" cxnId="{5FE05C86-BA5C-4072-A676-9550458F0D7D}">
      <dgm:prSet/>
      <dgm:spPr/>
      <dgm:t>
        <a:bodyPr/>
        <a:lstStyle/>
        <a:p>
          <a:endParaRPr lang="en-GB"/>
        </a:p>
      </dgm:t>
    </dgm:pt>
    <dgm:pt modelId="{6DE4E8EB-4209-4FC5-86DE-44A1CDF07C9C}" type="sibTrans" cxnId="{5FE05C86-BA5C-4072-A676-9550458F0D7D}">
      <dgm:prSet/>
      <dgm:spPr/>
      <dgm:t>
        <a:bodyPr/>
        <a:lstStyle/>
        <a:p>
          <a:endParaRPr lang="en-GB"/>
        </a:p>
      </dgm:t>
    </dgm:pt>
    <dgm:pt modelId="{D23F11DA-ECFA-4D49-9319-AA55CDAF5E2D}">
      <dgm:prSet custT="1"/>
      <dgm:spPr/>
      <dgm:t>
        <a:bodyPr/>
        <a:lstStyle/>
        <a:p>
          <a:r>
            <a:rPr lang="en-US" sz="1200" b="0" i="0" dirty="0"/>
            <a:t>E-EXP-CCE-A-004</a:t>
          </a:r>
          <a:r>
            <a:rPr lang="el-GR" sz="1200" b="0" i="0" dirty="0"/>
            <a:t>-</a:t>
          </a:r>
          <a:r>
            <a:rPr lang="en-US" sz="1200" b="0" i="0" dirty="0"/>
            <a:t>SCO recommends control at PCO - Unsatisfactory control results at PCO</a:t>
          </a:r>
        </a:p>
      </dgm:t>
    </dgm:pt>
    <dgm:pt modelId="{FA16190A-16D8-4E53-B36E-764A11FCCF0D}" type="parTrans" cxnId="{C54AE21D-2D66-4A0D-8F52-9578BE718E2C}">
      <dgm:prSet/>
      <dgm:spPr/>
      <dgm:t>
        <a:bodyPr/>
        <a:lstStyle/>
        <a:p>
          <a:endParaRPr lang="en-GB"/>
        </a:p>
      </dgm:t>
    </dgm:pt>
    <dgm:pt modelId="{07495FB2-AEBF-4534-BFFB-D993884859BA}" type="sibTrans" cxnId="{C54AE21D-2D66-4A0D-8F52-9578BE718E2C}">
      <dgm:prSet/>
      <dgm:spPr/>
      <dgm:t>
        <a:bodyPr/>
        <a:lstStyle/>
        <a:p>
          <a:endParaRPr lang="en-GB"/>
        </a:p>
      </dgm:t>
    </dgm:pt>
    <dgm:pt modelId="{43859517-9B28-4C1F-ADCD-D6795E6BE216}">
      <dgm:prSet custT="1"/>
      <dgm:spPr/>
      <dgm:t>
        <a:bodyPr/>
        <a:lstStyle/>
        <a:p>
          <a:r>
            <a:rPr lang="en-US" sz="1200" b="0" i="0"/>
            <a:t>E-EXP-CCE-E-002</a:t>
          </a:r>
          <a:r>
            <a:rPr lang="el-GR" sz="1200" b="0" i="0"/>
            <a:t>-</a:t>
          </a:r>
          <a:r>
            <a:rPr lang="en-US" sz="1200" b="0" i="0"/>
            <a:t>SCO recommends control at PCO - PCO decides not to perform any control </a:t>
          </a:r>
        </a:p>
      </dgm:t>
    </dgm:pt>
    <dgm:pt modelId="{F6B96268-E1AF-4D66-BFC0-20271317981B}" type="parTrans" cxnId="{8FAA26EC-84A5-4380-9925-30F49D725ED1}">
      <dgm:prSet/>
      <dgm:spPr/>
      <dgm:t>
        <a:bodyPr/>
        <a:lstStyle/>
        <a:p>
          <a:endParaRPr lang="en-GB"/>
        </a:p>
      </dgm:t>
    </dgm:pt>
    <dgm:pt modelId="{1DA74B7E-6071-44AD-A8F1-186FC1E635AB}" type="sibTrans" cxnId="{8FAA26EC-84A5-4380-9925-30F49D725ED1}">
      <dgm:prSet/>
      <dgm:spPr/>
      <dgm:t>
        <a:bodyPr/>
        <a:lstStyle/>
        <a:p>
          <a:endParaRPr lang="en-GB"/>
        </a:p>
      </dgm:t>
    </dgm:pt>
    <dgm:pt modelId="{7115585B-83ED-42C3-BFB0-4574E0F31EEF}">
      <dgm:prSet custT="1"/>
      <dgm:spPr/>
      <dgm:t>
        <a:bodyPr/>
        <a:lstStyle/>
        <a:p>
          <a:r>
            <a:rPr lang="en-US" sz="1200" b="0" i="0"/>
            <a:t>E-EXP-CCE-E-003</a:t>
          </a:r>
          <a:r>
            <a:rPr lang="el-GR" sz="1200" b="0" i="0"/>
            <a:t>-</a:t>
          </a:r>
          <a:r>
            <a:rPr lang="en-US" sz="1200" b="0" i="0"/>
            <a:t>SCO recommends control at PCO - Expiry of timer for receiving control decision from PCO</a:t>
          </a:r>
        </a:p>
      </dgm:t>
    </dgm:pt>
    <dgm:pt modelId="{B15888D9-BD77-4855-920A-B860D0B39869}" type="parTrans" cxnId="{79E85A1C-5792-4DEA-83E2-C94AED3AEC7C}">
      <dgm:prSet/>
      <dgm:spPr/>
      <dgm:t>
        <a:bodyPr/>
        <a:lstStyle/>
        <a:p>
          <a:endParaRPr lang="en-GB"/>
        </a:p>
      </dgm:t>
    </dgm:pt>
    <dgm:pt modelId="{3729FEDC-AA92-4318-9297-6A07A6098036}" type="sibTrans" cxnId="{79E85A1C-5792-4DEA-83E2-C94AED3AEC7C}">
      <dgm:prSet/>
      <dgm:spPr/>
      <dgm:t>
        <a:bodyPr/>
        <a:lstStyle/>
        <a:p>
          <a:endParaRPr lang="en-GB"/>
        </a:p>
      </dgm:t>
    </dgm:pt>
    <dgm:pt modelId="{DB6C8D32-C294-47D5-92E6-CBE84D73C7B8}">
      <dgm:prSet custT="1"/>
      <dgm:spPr/>
      <dgm:t>
        <a:bodyPr/>
        <a:lstStyle/>
        <a:p>
          <a:r>
            <a:rPr lang="en-US" sz="1200" b="0" i="0" dirty="0"/>
            <a:t>E-EXP-CCE-A-005</a:t>
          </a:r>
          <a:r>
            <a:rPr lang="el-GR" sz="1200" b="0" i="0" dirty="0"/>
            <a:t>-</a:t>
          </a:r>
          <a:r>
            <a:rPr lang="en-US" sz="1200" b="0" i="0" dirty="0"/>
            <a:t>Unsatisfactory documentary control results at SCO</a:t>
          </a:r>
        </a:p>
      </dgm:t>
    </dgm:pt>
    <dgm:pt modelId="{4E89D4B9-B168-4A83-AAA8-7B4DAFAA096B}" type="parTrans" cxnId="{FD7A48CB-234F-41E9-826E-A7341D4F824B}">
      <dgm:prSet/>
      <dgm:spPr/>
      <dgm:t>
        <a:bodyPr/>
        <a:lstStyle/>
        <a:p>
          <a:endParaRPr lang="en-GB"/>
        </a:p>
      </dgm:t>
    </dgm:pt>
    <dgm:pt modelId="{D1C29696-B13A-4EE1-9D21-1A766AA6A0DB}" type="sibTrans" cxnId="{FD7A48CB-234F-41E9-826E-A7341D4F824B}">
      <dgm:prSet/>
      <dgm:spPr/>
      <dgm:t>
        <a:bodyPr/>
        <a:lstStyle/>
        <a:p>
          <a:endParaRPr lang="en-GB"/>
        </a:p>
      </dgm:t>
    </dgm:pt>
    <dgm:pt modelId="{1070EC7C-9F3B-4F08-857A-1CBE6DB85326}">
      <dgm:prSet custT="1"/>
      <dgm:spPr/>
      <dgm:t>
        <a:bodyPr/>
        <a:lstStyle/>
        <a:p>
          <a:r>
            <a:rPr lang="en-US" sz="1200"/>
            <a:t>E-EXP-CCE-A-006 Declaration amendment accepted under </a:t>
          </a:r>
          <a:r>
            <a:rPr lang="en-US" sz="1200" err="1"/>
            <a:t>centralised</a:t>
          </a:r>
          <a:r>
            <a:rPr lang="en-US" sz="1200"/>
            <a:t> clearance</a:t>
          </a:r>
          <a:endParaRPr lang="el-GR" sz="1200"/>
        </a:p>
      </dgm:t>
    </dgm:pt>
    <dgm:pt modelId="{F066D391-3D86-4BEB-8F52-E5EC8ECD68EF}" type="parTrans" cxnId="{4D79AD96-049F-4735-A954-B216193D1C68}">
      <dgm:prSet/>
      <dgm:spPr/>
      <dgm:t>
        <a:bodyPr/>
        <a:lstStyle/>
        <a:p>
          <a:endParaRPr lang="el-GR"/>
        </a:p>
      </dgm:t>
    </dgm:pt>
    <dgm:pt modelId="{BDF78214-EA57-4C03-977F-7D9F110A6AB8}" type="sibTrans" cxnId="{4D79AD96-049F-4735-A954-B216193D1C68}">
      <dgm:prSet/>
      <dgm:spPr/>
      <dgm:t>
        <a:bodyPr/>
        <a:lstStyle/>
        <a:p>
          <a:endParaRPr lang="el-GR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0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0" custScaleX="147744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0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10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10" custScaleX="147744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10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10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10" custScaleX="147744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10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EB53DC6A-E26F-4928-B192-933926769CF4}" type="pres">
      <dgm:prSet presAssocID="{E3EC9B5A-0D8C-4916-838E-6DEF77F9E8CB}" presName="Name48" presStyleLbl="parChTrans1D2" presStyleIdx="3" presStyleCnt="10"/>
      <dgm:spPr/>
    </dgm:pt>
    <dgm:pt modelId="{79640124-4378-4F10-9563-E929FB1916A8}" type="pres">
      <dgm:prSet presAssocID="{3881473B-81D2-4817-93F4-FE9E6A2F9547}" presName="hierRoot2" presStyleCnt="0">
        <dgm:presLayoutVars>
          <dgm:hierBranch val="init"/>
        </dgm:presLayoutVars>
      </dgm:prSet>
      <dgm:spPr/>
    </dgm:pt>
    <dgm:pt modelId="{980DEEA0-EFF3-4108-971F-01A74A14BB5C}" type="pres">
      <dgm:prSet presAssocID="{3881473B-81D2-4817-93F4-FE9E6A2F9547}" presName="rootComposite" presStyleCnt="0"/>
      <dgm:spPr/>
    </dgm:pt>
    <dgm:pt modelId="{CEF2F43A-2461-4BA6-8C5D-4F17F73884AD}" type="pres">
      <dgm:prSet presAssocID="{3881473B-81D2-4817-93F4-FE9E6A2F9547}" presName="rootText" presStyleLbl="node2" presStyleIdx="3" presStyleCnt="10" custScaleX="147744">
        <dgm:presLayoutVars>
          <dgm:chPref val="3"/>
        </dgm:presLayoutVars>
      </dgm:prSet>
      <dgm:spPr/>
    </dgm:pt>
    <dgm:pt modelId="{C92F5506-E092-416A-9558-B812F74BCB2C}" type="pres">
      <dgm:prSet presAssocID="{3881473B-81D2-4817-93F4-FE9E6A2F9547}" presName="rootConnector" presStyleLbl="node2" presStyleIdx="3" presStyleCnt="10"/>
      <dgm:spPr/>
    </dgm:pt>
    <dgm:pt modelId="{78DB9370-35C3-4D6E-91D4-53C28EC16F06}" type="pres">
      <dgm:prSet presAssocID="{3881473B-81D2-4817-93F4-FE9E6A2F9547}" presName="hierChild4" presStyleCnt="0"/>
      <dgm:spPr/>
    </dgm:pt>
    <dgm:pt modelId="{934D1D4D-B34B-44A8-83F2-AFE3510D2742}" type="pres">
      <dgm:prSet presAssocID="{3881473B-81D2-4817-93F4-FE9E6A2F9547}" presName="hierChild5" presStyleCnt="0"/>
      <dgm:spPr/>
    </dgm:pt>
    <dgm:pt modelId="{13E89AC0-28A0-4F96-8902-D334AF8AC1D4}" type="pres">
      <dgm:prSet presAssocID="{47B2AE3F-D51B-4B90-AFA6-55EFA0B5EDF3}" presName="Name48" presStyleLbl="parChTrans1D2" presStyleIdx="4" presStyleCnt="10"/>
      <dgm:spPr/>
    </dgm:pt>
    <dgm:pt modelId="{C08C5325-2847-4486-88B5-E8DE8C821A63}" type="pres">
      <dgm:prSet presAssocID="{B5F08F44-8351-402B-BB72-F267B1C552E9}" presName="hierRoot2" presStyleCnt="0">
        <dgm:presLayoutVars>
          <dgm:hierBranch val="init"/>
        </dgm:presLayoutVars>
      </dgm:prSet>
      <dgm:spPr/>
    </dgm:pt>
    <dgm:pt modelId="{CDDECAEB-134F-43FD-97CD-231E5D0EB310}" type="pres">
      <dgm:prSet presAssocID="{B5F08F44-8351-402B-BB72-F267B1C552E9}" presName="rootComposite" presStyleCnt="0"/>
      <dgm:spPr/>
    </dgm:pt>
    <dgm:pt modelId="{790F69D4-2E31-4B1B-968B-50B805249240}" type="pres">
      <dgm:prSet presAssocID="{B5F08F44-8351-402B-BB72-F267B1C552E9}" presName="rootText" presStyleLbl="node2" presStyleIdx="4" presStyleCnt="10" custScaleX="147744">
        <dgm:presLayoutVars>
          <dgm:chPref val="3"/>
        </dgm:presLayoutVars>
      </dgm:prSet>
      <dgm:spPr/>
    </dgm:pt>
    <dgm:pt modelId="{01D9FE08-511B-48F0-A8C7-88B86D1616B3}" type="pres">
      <dgm:prSet presAssocID="{B5F08F44-8351-402B-BB72-F267B1C552E9}" presName="rootConnector" presStyleLbl="node2" presStyleIdx="4" presStyleCnt="10"/>
      <dgm:spPr/>
    </dgm:pt>
    <dgm:pt modelId="{1472C94F-C143-430D-92EA-B80C09EA6CBE}" type="pres">
      <dgm:prSet presAssocID="{B5F08F44-8351-402B-BB72-F267B1C552E9}" presName="hierChild4" presStyleCnt="0"/>
      <dgm:spPr/>
    </dgm:pt>
    <dgm:pt modelId="{4BAF8232-59D7-4DFE-8420-4390B7E9A7F1}" type="pres">
      <dgm:prSet presAssocID="{B5F08F44-8351-402B-BB72-F267B1C552E9}" presName="hierChild5" presStyleCnt="0"/>
      <dgm:spPr/>
    </dgm:pt>
    <dgm:pt modelId="{5BDA6391-C62F-4D22-AD16-58BCB96B0185}" type="pres">
      <dgm:prSet presAssocID="{FA16190A-16D8-4E53-B36E-764A11FCCF0D}" presName="Name48" presStyleLbl="parChTrans1D2" presStyleIdx="5" presStyleCnt="10"/>
      <dgm:spPr/>
    </dgm:pt>
    <dgm:pt modelId="{0D576F7E-E05C-43A9-9112-962402867EA1}" type="pres">
      <dgm:prSet presAssocID="{D23F11DA-ECFA-4D49-9319-AA55CDAF5E2D}" presName="hierRoot2" presStyleCnt="0">
        <dgm:presLayoutVars>
          <dgm:hierBranch val="init"/>
        </dgm:presLayoutVars>
      </dgm:prSet>
      <dgm:spPr/>
    </dgm:pt>
    <dgm:pt modelId="{99E71784-CFD7-4F56-8508-C68A30FF1E76}" type="pres">
      <dgm:prSet presAssocID="{D23F11DA-ECFA-4D49-9319-AA55CDAF5E2D}" presName="rootComposite" presStyleCnt="0"/>
      <dgm:spPr/>
    </dgm:pt>
    <dgm:pt modelId="{06C96540-3841-456F-918F-CD6AB783A163}" type="pres">
      <dgm:prSet presAssocID="{D23F11DA-ECFA-4D49-9319-AA55CDAF5E2D}" presName="rootText" presStyleLbl="node2" presStyleIdx="5" presStyleCnt="10" custScaleX="147744">
        <dgm:presLayoutVars>
          <dgm:chPref val="3"/>
        </dgm:presLayoutVars>
      </dgm:prSet>
      <dgm:spPr/>
    </dgm:pt>
    <dgm:pt modelId="{2A423E3A-EB6B-41FB-AEC2-34F595E45420}" type="pres">
      <dgm:prSet presAssocID="{D23F11DA-ECFA-4D49-9319-AA55CDAF5E2D}" presName="rootConnector" presStyleLbl="node2" presStyleIdx="5" presStyleCnt="10"/>
      <dgm:spPr/>
    </dgm:pt>
    <dgm:pt modelId="{80E43C09-ED43-44A2-ADEF-6E0991F29763}" type="pres">
      <dgm:prSet presAssocID="{D23F11DA-ECFA-4D49-9319-AA55CDAF5E2D}" presName="hierChild4" presStyleCnt="0"/>
      <dgm:spPr/>
    </dgm:pt>
    <dgm:pt modelId="{924C8D42-B74C-4EE0-A8E5-EEB2303B2CC7}" type="pres">
      <dgm:prSet presAssocID="{D23F11DA-ECFA-4D49-9319-AA55CDAF5E2D}" presName="hierChild5" presStyleCnt="0"/>
      <dgm:spPr/>
    </dgm:pt>
    <dgm:pt modelId="{1140D605-E7D5-41D1-8D57-A8E198138F85}" type="pres">
      <dgm:prSet presAssocID="{F6B96268-E1AF-4D66-BFC0-20271317981B}" presName="Name48" presStyleLbl="parChTrans1D2" presStyleIdx="6" presStyleCnt="10"/>
      <dgm:spPr/>
    </dgm:pt>
    <dgm:pt modelId="{25E43C21-5A4D-4E77-A7C4-188B92FFFF63}" type="pres">
      <dgm:prSet presAssocID="{43859517-9B28-4C1F-ADCD-D6795E6BE216}" presName="hierRoot2" presStyleCnt="0">
        <dgm:presLayoutVars>
          <dgm:hierBranch val="init"/>
        </dgm:presLayoutVars>
      </dgm:prSet>
      <dgm:spPr/>
    </dgm:pt>
    <dgm:pt modelId="{FE534C54-B510-4D4F-A1E0-BE60CD9D5AF0}" type="pres">
      <dgm:prSet presAssocID="{43859517-9B28-4C1F-ADCD-D6795E6BE216}" presName="rootComposite" presStyleCnt="0"/>
      <dgm:spPr/>
    </dgm:pt>
    <dgm:pt modelId="{5C77920A-A210-4DD7-8198-01F6CEE42C5A}" type="pres">
      <dgm:prSet presAssocID="{43859517-9B28-4C1F-ADCD-D6795E6BE216}" presName="rootText" presStyleLbl="node2" presStyleIdx="6" presStyleCnt="10" custScaleX="147744">
        <dgm:presLayoutVars>
          <dgm:chPref val="3"/>
        </dgm:presLayoutVars>
      </dgm:prSet>
      <dgm:spPr/>
    </dgm:pt>
    <dgm:pt modelId="{1981B194-EDBB-4466-BE30-8D271D864ABA}" type="pres">
      <dgm:prSet presAssocID="{43859517-9B28-4C1F-ADCD-D6795E6BE216}" presName="rootConnector" presStyleLbl="node2" presStyleIdx="6" presStyleCnt="10"/>
      <dgm:spPr/>
    </dgm:pt>
    <dgm:pt modelId="{8700DD07-F50F-4AC5-9E7A-6EF499E212E7}" type="pres">
      <dgm:prSet presAssocID="{43859517-9B28-4C1F-ADCD-D6795E6BE216}" presName="hierChild4" presStyleCnt="0"/>
      <dgm:spPr/>
    </dgm:pt>
    <dgm:pt modelId="{421CFEB0-1183-45FF-95A5-FB784404589C}" type="pres">
      <dgm:prSet presAssocID="{43859517-9B28-4C1F-ADCD-D6795E6BE216}" presName="hierChild5" presStyleCnt="0"/>
      <dgm:spPr/>
    </dgm:pt>
    <dgm:pt modelId="{45F64FBB-ED7F-4351-A74D-817AAE31823D}" type="pres">
      <dgm:prSet presAssocID="{B15888D9-BD77-4855-920A-B860D0B39869}" presName="Name48" presStyleLbl="parChTrans1D2" presStyleIdx="7" presStyleCnt="10"/>
      <dgm:spPr/>
    </dgm:pt>
    <dgm:pt modelId="{418FEA6E-BDD2-494F-8CF9-88370503C431}" type="pres">
      <dgm:prSet presAssocID="{7115585B-83ED-42C3-BFB0-4574E0F31EEF}" presName="hierRoot2" presStyleCnt="0">
        <dgm:presLayoutVars>
          <dgm:hierBranch val="init"/>
        </dgm:presLayoutVars>
      </dgm:prSet>
      <dgm:spPr/>
    </dgm:pt>
    <dgm:pt modelId="{58275E64-54C1-47AA-880C-148F395452C8}" type="pres">
      <dgm:prSet presAssocID="{7115585B-83ED-42C3-BFB0-4574E0F31EEF}" presName="rootComposite" presStyleCnt="0"/>
      <dgm:spPr/>
    </dgm:pt>
    <dgm:pt modelId="{1111E74C-A04B-4656-AA23-D5088962AD33}" type="pres">
      <dgm:prSet presAssocID="{7115585B-83ED-42C3-BFB0-4574E0F31EEF}" presName="rootText" presStyleLbl="node2" presStyleIdx="7" presStyleCnt="10" custScaleX="147744">
        <dgm:presLayoutVars>
          <dgm:chPref val="3"/>
        </dgm:presLayoutVars>
      </dgm:prSet>
      <dgm:spPr/>
    </dgm:pt>
    <dgm:pt modelId="{F50EF979-1878-4C19-8918-D5C7F26D101D}" type="pres">
      <dgm:prSet presAssocID="{7115585B-83ED-42C3-BFB0-4574E0F31EEF}" presName="rootConnector" presStyleLbl="node2" presStyleIdx="7" presStyleCnt="10"/>
      <dgm:spPr/>
    </dgm:pt>
    <dgm:pt modelId="{BE7A5319-FDD1-414D-AE08-E69D33E27067}" type="pres">
      <dgm:prSet presAssocID="{7115585B-83ED-42C3-BFB0-4574E0F31EEF}" presName="hierChild4" presStyleCnt="0"/>
      <dgm:spPr/>
    </dgm:pt>
    <dgm:pt modelId="{208CDCA7-6098-4E47-AB23-01E6C20742D1}" type="pres">
      <dgm:prSet presAssocID="{7115585B-83ED-42C3-BFB0-4574E0F31EEF}" presName="hierChild5" presStyleCnt="0"/>
      <dgm:spPr/>
    </dgm:pt>
    <dgm:pt modelId="{A2A00CF6-1BA8-4479-913A-6B4E8C38283D}" type="pres">
      <dgm:prSet presAssocID="{4E89D4B9-B168-4A83-AAA8-7B4DAFAA096B}" presName="Name48" presStyleLbl="parChTrans1D2" presStyleIdx="8" presStyleCnt="10"/>
      <dgm:spPr/>
    </dgm:pt>
    <dgm:pt modelId="{BA79970B-23D2-4C18-862B-B60C77B53A81}" type="pres">
      <dgm:prSet presAssocID="{DB6C8D32-C294-47D5-92E6-CBE84D73C7B8}" presName="hierRoot2" presStyleCnt="0">
        <dgm:presLayoutVars>
          <dgm:hierBranch val="init"/>
        </dgm:presLayoutVars>
      </dgm:prSet>
      <dgm:spPr/>
    </dgm:pt>
    <dgm:pt modelId="{D7EE0B50-7F50-43E8-A4A0-4EABD74253A2}" type="pres">
      <dgm:prSet presAssocID="{DB6C8D32-C294-47D5-92E6-CBE84D73C7B8}" presName="rootComposite" presStyleCnt="0"/>
      <dgm:spPr/>
    </dgm:pt>
    <dgm:pt modelId="{293DDB99-1123-47F3-A416-404606E6D743}" type="pres">
      <dgm:prSet presAssocID="{DB6C8D32-C294-47D5-92E6-CBE84D73C7B8}" presName="rootText" presStyleLbl="node2" presStyleIdx="8" presStyleCnt="10" custScaleX="147744">
        <dgm:presLayoutVars>
          <dgm:chPref val="3"/>
        </dgm:presLayoutVars>
      </dgm:prSet>
      <dgm:spPr/>
    </dgm:pt>
    <dgm:pt modelId="{D3F5F3B2-E442-4059-9C4A-2F237E2E0B8A}" type="pres">
      <dgm:prSet presAssocID="{DB6C8D32-C294-47D5-92E6-CBE84D73C7B8}" presName="rootConnector" presStyleLbl="node2" presStyleIdx="8" presStyleCnt="10"/>
      <dgm:spPr/>
    </dgm:pt>
    <dgm:pt modelId="{A5D1413B-B9B9-4B0E-8C52-2C3B98E0C783}" type="pres">
      <dgm:prSet presAssocID="{DB6C8D32-C294-47D5-92E6-CBE84D73C7B8}" presName="hierChild4" presStyleCnt="0"/>
      <dgm:spPr/>
    </dgm:pt>
    <dgm:pt modelId="{E7A2528B-FF1C-439D-9851-BAD1475E00AD}" type="pres">
      <dgm:prSet presAssocID="{DB6C8D32-C294-47D5-92E6-CBE84D73C7B8}" presName="hierChild5" presStyleCnt="0"/>
      <dgm:spPr/>
    </dgm:pt>
    <dgm:pt modelId="{8E456056-0DE0-408F-A934-D41787D7E2EB}" type="pres">
      <dgm:prSet presAssocID="{F066D391-3D86-4BEB-8F52-E5EC8ECD68EF}" presName="Name48" presStyleLbl="parChTrans1D2" presStyleIdx="9" presStyleCnt="10"/>
      <dgm:spPr/>
    </dgm:pt>
    <dgm:pt modelId="{F8819849-963C-4AD8-85A0-8FF8EB04E37C}" type="pres">
      <dgm:prSet presAssocID="{1070EC7C-9F3B-4F08-857A-1CBE6DB85326}" presName="hierRoot2" presStyleCnt="0">
        <dgm:presLayoutVars>
          <dgm:hierBranch val="init"/>
        </dgm:presLayoutVars>
      </dgm:prSet>
      <dgm:spPr/>
    </dgm:pt>
    <dgm:pt modelId="{72F84F75-AB05-4048-B55F-F7B280314BA3}" type="pres">
      <dgm:prSet presAssocID="{1070EC7C-9F3B-4F08-857A-1CBE6DB85326}" presName="rootComposite" presStyleCnt="0"/>
      <dgm:spPr/>
    </dgm:pt>
    <dgm:pt modelId="{293BC957-37D9-4E3E-A1CA-7E54F25B98A1}" type="pres">
      <dgm:prSet presAssocID="{1070EC7C-9F3B-4F08-857A-1CBE6DB85326}" presName="rootText" presStyleLbl="node2" presStyleIdx="9" presStyleCnt="10" custScaleX="151147">
        <dgm:presLayoutVars>
          <dgm:chPref val="3"/>
        </dgm:presLayoutVars>
      </dgm:prSet>
      <dgm:spPr/>
    </dgm:pt>
    <dgm:pt modelId="{1ECC5537-C0B0-4C0B-8AD0-55AF88372413}" type="pres">
      <dgm:prSet presAssocID="{1070EC7C-9F3B-4F08-857A-1CBE6DB85326}" presName="rootConnector" presStyleLbl="node2" presStyleIdx="9" presStyleCnt="10"/>
      <dgm:spPr/>
    </dgm:pt>
    <dgm:pt modelId="{C4F8F611-5193-44A8-B839-AA654A8A4F16}" type="pres">
      <dgm:prSet presAssocID="{1070EC7C-9F3B-4F08-857A-1CBE6DB85326}" presName="hierChild4" presStyleCnt="0"/>
      <dgm:spPr/>
    </dgm:pt>
    <dgm:pt modelId="{82ACB095-68A6-485E-82DE-F212ED906C4F}" type="pres">
      <dgm:prSet presAssocID="{1070EC7C-9F3B-4F08-857A-1CBE6DB85326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8B0CFE08-4EA6-4400-8371-C3B3C2E9B218}" type="presOf" srcId="{7115585B-83ED-42C3-BFB0-4574E0F31EEF}" destId="{F50EF979-1878-4C19-8918-D5C7F26D101D}" srcOrd="1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7ADBC519-229B-492D-8ADE-6AD8F6FE2557}" type="presOf" srcId="{47B2AE3F-D51B-4B90-AFA6-55EFA0B5EDF3}" destId="{13E89AC0-28A0-4F96-8902-D334AF8AC1D4}" srcOrd="0" destOrd="0" presId="urn:microsoft.com/office/officeart/2005/8/layout/orgChart1"/>
    <dgm:cxn modelId="{79E85A1C-5792-4DEA-83E2-C94AED3AEC7C}" srcId="{A74FF41F-1F24-4F50-94A9-E09C08177381}" destId="{7115585B-83ED-42C3-BFB0-4574E0F31EEF}" srcOrd="7" destOrd="0" parTransId="{B15888D9-BD77-4855-920A-B860D0B39869}" sibTransId="{3729FEDC-AA92-4318-9297-6A07A6098036}"/>
    <dgm:cxn modelId="{C54AE21D-2D66-4A0D-8F52-9578BE718E2C}" srcId="{A74FF41F-1F24-4F50-94A9-E09C08177381}" destId="{D23F11DA-ECFA-4D49-9319-AA55CDAF5E2D}" srcOrd="5" destOrd="0" parTransId="{FA16190A-16D8-4E53-B36E-764A11FCCF0D}" sibTransId="{07495FB2-AEBF-4534-BFFB-D993884859BA}"/>
    <dgm:cxn modelId="{CE601F21-C32B-40AB-8E60-4C01EE8135B3}" type="presOf" srcId="{3881473B-81D2-4817-93F4-FE9E6A2F9547}" destId="{C92F5506-E092-416A-9558-B812F74BCB2C}" srcOrd="1" destOrd="0" presId="urn:microsoft.com/office/officeart/2005/8/layout/orgChart1"/>
    <dgm:cxn modelId="{43CBC324-73F8-4B07-BEC7-87271A56B0E4}" type="presOf" srcId="{F6B96268-E1AF-4D66-BFC0-20271317981B}" destId="{1140D605-E7D5-41D1-8D57-A8E198138F85}" srcOrd="0" destOrd="0" presId="urn:microsoft.com/office/officeart/2005/8/layout/orgChart1"/>
    <dgm:cxn modelId="{0434EB29-705F-4072-A0B3-7679A0377691}" type="presOf" srcId="{B5F08F44-8351-402B-BB72-F267B1C552E9}" destId="{790F69D4-2E31-4B1B-968B-50B805249240}" srcOrd="0" destOrd="0" presId="urn:microsoft.com/office/officeart/2005/8/layout/orgChart1"/>
    <dgm:cxn modelId="{311D352B-FD29-4EFB-8B17-ABA333E5720A}" type="presOf" srcId="{4E89D4B9-B168-4A83-AAA8-7B4DAFAA096B}" destId="{A2A00CF6-1BA8-4479-913A-6B4E8C38283D}" srcOrd="0" destOrd="0" presId="urn:microsoft.com/office/officeart/2005/8/layout/orgChart1"/>
    <dgm:cxn modelId="{FF5AC32B-5C74-4315-A40D-5037B40419EA}" type="presOf" srcId="{DB6C8D32-C294-47D5-92E6-CBE84D73C7B8}" destId="{D3F5F3B2-E442-4059-9C4A-2F237E2E0B8A}" srcOrd="1" destOrd="0" presId="urn:microsoft.com/office/officeart/2005/8/layout/orgChart1"/>
    <dgm:cxn modelId="{E042FD33-5794-4DA9-BA20-2D9B83C2E5BB}" type="presOf" srcId="{D23F11DA-ECFA-4D49-9319-AA55CDAF5E2D}" destId="{2A423E3A-EB6B-41FB-AEC2-34F595E45420}" srcOrd="1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A5A0AA65-ADFC-4356-8694-3C66E5C6EE57}" type="presOf" srcId="{3881473B-81D2-4817-93F4-FE9E6A2F9547}" destId="{CEF2F43A-2461-4BA6-8C5D-4F17F73884AD}" srcOrd="0" destOrd="0" presId="urn:microsoft.com/office/officeart/2005/8/layout/orgChart1"/>
    <dgm:cxn modelId="{A080A746-3823-42CD-98E6-34CFBA1331E7}" type="presOf" srcId="{7115585B-83ED-42C3-BFB0-4574E0F31EEF}" destId="{1111E74C-A04B-4656-AA23-D5088962AD33}" srcOrd="0" destOrd="0" presId="urn:microsoft.com/office/officeart/2005/8/layout/orgChart1"/>
    <dgm:cxn modelId="{065FC268-4118-4274-B308-F02B55052F00}" type="presOf" srcId="{B5F08F44-8351-402B-BB72-F267B1C552E9}" destId="{01D9FE08-511B-48F0-A8C7-88B86D1616B3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30D4504E-13D7-4574-9DF3-878B1D79A21B}" srcId="{A74FF41F-1F24-4F50-94A9-E09C08177381}" destId="{3881473B-81D2-4817-93F4-FE9E6A2F9547}" srcOrd="3" destOrd="0" parTransId="{E3EC9B5A-0D8C-4916-838E-6DEF77F9E8CB}" sibTransId="{26DB8F9B-DFB3-461A-B4F6-CCD1A3B99818}"/>
    <dgm:cxn modelId="{01972B6F-BE66-4F96-AC23-E462530CF7B0}" type="presOf" srcId="{D23F11DA-ECFA-4D49-9319-AA55CDAF5E2D}" destId="{06C96540-3841-456F-918F-CD6AB783A163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5FE05C86-BA5C-4072-A676-9550458F0D7D}" srcId="{A74FF41F-1F24-4F50-94A9-E09C08177381}" destId="{B5F08F44-8351-402B-BB72-F267B1C552E9}" srcOrd="4" destOrd="0" parTransId="{47B2AE3F-D51B-4B90-AFA6-55EFA0B5EDF3}" sibTransId="{6DE4E8EB-4209-4FC5-86DE-44A1CDF07C9C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4D79AD96-049F-4735-A954-B216193D1C68}" srcId="{A74FF41F-1F24-4F50-94A9-E09C08177381}" destId="{1070EC7C-9F3B-4F08-857A-1CBE6DB85326}" srcOrd="9" destOrd="0" parTransId="{F066D391-3D86-4BEB-8F52-E5EC8ECD68EF}" sibTransId="{BDF78214-EA57-4C03-977F-7D9F110A6AB8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1C57E4A9-50DB-441D-93E7-FDD21A657DAB}" type="presOf" srcId="{DB6C8D32-C294-47D5-92E6-CBE84D73C7B8}" destId="{293DDB99-1123-47F3-A416-404606E6D743}" srcOrd="0" destOrd="0" presId="urn:microsoft.com/office/officeart/2005/8/layout/orgChart1"/>
    <dgm:cxn modelId="{06572FB3-E501-42BE-8960-5ADDE3228CF4}" type="presOf" srcId="{F066D391-3D86-4BEB-8F52-E5EC8ECD68EF}" destId="{8E456056-0DE0-408F-A934-D41787D7E2EB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CD9CEBB-4892-4583-AD41-E67D2A82F96C}" type="presOf" srcId="{43859517-9B28-4C1F-ADCD-D6795E6BE216}" destId="{5C77920A-A210-4DD7-8198-01F6CEE42C5A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FD7A48CB-234F-41E9-826E-A7341D4F824B}" srcId="{A74FF41F-1F24-4F50-94A9-E09C08177381}" destId="{DB6C8D32-C294-47D5-92E6-CBE84D73C7B8}" srcOrd="8" destOrd="0" parTransId="{4E89D4B9-B168-4A83-AAA8-7B4DAFAA096B}" sibTransId="{D1C29696-B13A-4EE1-9D21-1A766AA6A0DB}"/>
    <dgm:cxn modelId="{B835BBD3-4EB1-4405-B1C4-C9F33514C7EC}" type="presOf" srcId="{E3EC9B5A-0D8C-4916-838E-6DEF77F9E8CB}" destId="{EB53DC6A-E26F-4928-B192-933926769CF4}" srcOrd="0" destOrd="0" presId="urn:microsoft.com/office/officeart/2005/8/layout/orgChart1"/>
    <dgm:cxn modelId="{E1DF68D5-8E14-4935-9242-2713FBE9FB05}" type="presOf" srcId="{1070EC7C-9F3B-4F08-857A-1CBE6DB85326}" destId="{293BC957-37D9-4E3E-A1CA-7E54F25B98A1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727ACDEA-C317-433A-A82F-50DD5D9DB1E8}" type="presOf" srcId="{1070EC7C-9F3B-4F08-857A-1CBE6DB85326}" destId="{1ECC5537-C0B0-4C0B-8AD0-55AF88372413}" srcOrd="1" destOrd="0" presId="urn:microsoft.com/office/officeart/2005/8/layout/orgChart1"/>
    <dgm:cxn modelId="{8FAA26EC-84A5-4380-9925-30F49D725ED1}" srcId="{A74FF41F-1F24-4F50-94A9-E09C08177381}" destId="{43859517-9B28-4C1F-ADCD-D6795E6BE216}" srcOrd="6" destOrd="0" parTransId="{F6B96268-E1AF-4D66-BFC0-20271317981B}" sibTransId="{1DA74B7E-6071-44AD-A8F1-186FC1E635AB}"/>
    <dgm:cxn modelId="{9E7A87FB-4AAE-4547-9C95-F2B1DEAF91D5}" type="presOf" srcId="{43859517-9B28-4C1F-ADCD-D6795E6BE216}" destId="{1981B194-EDBB-4466-BE30-8D271D864AB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DBECFE-E639-484F-9D15-5F1F7BEC8E91}" type="presOf" srcId="{FA16190A-16D8-4E53-B36E-764A11FCCF0D}" destId="{5BDA6391-C62F-4D22-AD16-58BCB96B0185}" srcOrd="0" destOrd="0" presId="urn:microsoft.com/office/officeart/2005/8/layout/orgChart1"/>
    <dgm:cxn modelId="{DDF51DFF-A8C1-410C-BD03-D784EDC6AE6B}" type="presOf" srcId="{B15888D9-BD77-4855-920A-B860D0B39869}" destId="{45F64FBB-ED7F-4351-A74D-817AAE31823D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DAF3CD92-D055-4DAD-B234-1EF9114872EF}" type="presParOf" srcId="{96CCF797-0C36-4DA4-B7E1-74BEECB6A6A9}" destId="{EB53DC6A-E26F-4928-B192-933926769CF4}" srcOrd="6" destOrd="0" presId="urn:microsoft.com/office/officeart/2005/8/layout/orgChart1"/>
    <dgm:cxn modelId="{3DE829EE-75F8-447C-85B3-19DD2F49005D}" type="presParOf" srcId="{96CCF797-0C36-4DA4-B7E1-74BEECB6A6A9}" destId="{79640124-4378-4F10-9563-E929FB1916A8}" srcOrd="7" destOrd="0" presId="urn:microsoft.com/office/officeart/2005/8/layout/orgChart1"/>
    <dgm:cxn modelId="{0D19A663-F36F-4FD1-BE91-380BDF515022}" type="presParOf" srcId="{79640124-4378-4F10-9563-E929FB1916A8}" destId="{980DEEA0-EFF3-4108-971F-01A74A14BB5C}" srcOrd="0" destOrd="0" presId="urn:microsoft.com/office/officeart/2005/8/layout/orgChart1"/>
    <dgm:cxn modelId="{F1AB792C-8946-4CC3-9736-BB1F48E483AC}" type="presParOf" srcId="{980DEEA0-EFF3-4108-971F-01A74A14BB5C}" destId="{CEF2F43A-2461-4BA6-8C5D-4F17F73884AD}" srcOrd="0" destOrd="0" presId="urn:microsoft.com/office/officeart/2005/8/layout/orgChart1"/>
    <dgm:cxn modelId="{2C494A0B-33FB-43F3-8F44-4360D4F9D4B4}" type="presParOf" srcId="{980DEEA0-EFF3-4108-971F-01A74A14BB5C}" destId="{C92F5506-E092-416A-9558-B812F74BCB2C}" srcOrd="1" destOrd="0" presId="urn:microsoft.com/office/officeart/2005/8/layout/orgChart1"/>
    <dgm:cxn modelId="{D5D1D675-B5C2-4FDF-A49D-5BA05FA49556}" type="presParOf" srcId="{79640124-4378-4F10-9563-E929FB1916A8}" destId="{78DB9370-35C3-4D6E-91D4-53C28EC16F06}" srcOrd="1" destOrd="0" presId="urn:microsoft.com/office/officeart/2005/8/layout/orgChart1"/>
    <dgm:cxn modelId="{11013B50-7E64-4610-B205-21BCDFBAE113}" type="presParOf" srcId="{79640124-4378-4F10-9563-E929FB1916A8}" destId="{934D1D4D-B34B-44A8-83F2-AFE3510D2742}" srcOrd="2" destOrd="0" presId="urn:microsoft.com/office/officeart/2005/8/layout/orgChart1"/>
    <dgm:cxn modelId="{9CBF1A26-8EB1-4554-93DD-3B0B83130117}" type="presParOf" srcId="{96CCF797-0C36-4DA4-B7E1-74BEECB6A6A9}" destId="{13E89AC0-28A0-4F96-8902-D334AF8AC1D4}" srcOrd="8" destOrd="0" presId="urn:microsoft.com/office/officeart/2005/8/layout/orgChart1"/>
    <dgm:cxn modelId="{F76F8F52-ACDA-4FAF-A1D8-DF0BD50F2E13}" type="presParOf" srcId="{96CCF797-0C36-4DA4-B7E1-74BEECB6A6A9}" destId="{C08C5325-2847-4486-88B5-E8DE8C821A63}" srcOrd="9" destOrd="0" presId="urn:microsoft.com/office/officeart/2005/8/layout/orgChart1"/>
    <dgm:cxn modelId="{A75B1A90-4366-428B-975D-16EE6628DDAD}" type="presParOf" srcId="{C08C5325-2847-4486-88B5-E8DE8C821A63}" destId="{CDDECAEB-134F-43FD-97CD-231E5D0EB310}" srcOrd="0" destOrd="0" presId="urn:microsoft.com/office/officeart/2005/8/layout/orgChart1"/>
    <dgm:cxn modelId="{79FC764F-62A3-4A90-8995-07AEDFF81DBF}" type="presParOf" srcId="{CDDECAEB-134F-43FD-97CD-231E5D0EB310}" destId="{790F69D4-2E31-4B1B-968B-50B805249240}" srcOrd="0" destOrd="0" presId="urn:microsoft.com/office/officeart/2005/8/layout/orgChart1"/>
    <dgm:cxn modelId="{10AC70CD-5539-4AF4-8738-1D6F14A2E306}" type="presParOf" srcId="{CDDECAEB-134F-43FD-97CD-231E5D0EB310}" destId="{01D9FE08-511B-48F0-A8C7-88B86D1616B3}" srcOrd="1" destOrd="0" presId="urn:microsoft.com/office/officeart/2005/8/layout/orgChart1"/>
    <dgm:cxn modelId="{FA32138A-36F9-4345-BCCC-40DFAB859D72}" type="presParOf" srcId="{C08C5325-2847-4486-88B5-E8DE8C821A63}" destId="{1472C94F-C143-430D-92EA-B80C09EA6CBE}" srcOrd="1" destOrd="0" presId="urn:microsoft.com/office/officeart/2005/8/layout/orgChart1"/>
    <dgm:cxn modelId="{EF1CF622-18E7-4C10-8C94-AD9201FE5278}" type="presParOf" srcId="{C08C5325-2847-4486-88B5-E8DE8C821A63}" destId="{4BAF8232-59D7-4DFE-8420-4390B7E9A7F1}" srcOrd="2" destOrd="0" presId="urn:microsoft.com/office/officeart/2005/8/layout/orgChart1"/>
    <dgm:cxn modelId="{0DE32320-1C98-481F-9D17-26378CCC2F6F}" type="presParOf" srcId="{96CCF797-0C36-4DA4-B7E1-74BEECB6A6A9}" destId="{5BDA6391-C62F-4D22-AD16-58BCB96B0185}" srcOrd="10" destOrd="0" presId="urn:microsoft.com/office/officeart/2005/8/layout/orgChart1"/>
    <dgm:cxn modelId="{956D04D8-4CF8-4D69-8E30-0639BD16A24E}" type="presParOf" srcId="{96CCF797-0C36-4DA4-B7E1-74BEECB6A6A9}" destId="{0D576F7E-E05C-43A9-9112-962402867EA1}" srcOrd="11" destOrd="0" presId="urn:microsoft.com/office/officeart/2005/8/layout/orgChart1"/>
    <dgm:cxn modelId="{CDE68E86-82AF-4EE9-BCC7-A4DF08D309B8}" type="presParOf" srcId="{0D576F7E-E05C-43A9-9112-962402867EA1}" destId="{99E71784-CFD7-4F56-8508-C68A30FF1E76}" srcOrd="0" destOrd="0" presId="urn:microsoft.com/office/officeart/2005/8/layout/orgChart1"/>
    <dgm:cxn modelId="{55ED03D6-4B73-42C2-8E3D-0D75CF3E2889}" type="presParOf" srcId="{99E71784-CFD7-4F56-8508-C68A30FF1E76}" destId="{06C96540-3841-456F-918F-CD6AB783A163}" srcOrd="0" destOrd="0" presId="urn:microsoft.com/office/officeart/2005/8/layout/orgChart1"/>
    <dgm:cxn modelId="{B2758727-7FF9-40EA-B9C3-A796015A1A39}" type="presParOf" srcId="{99E71784-CFD7-4F56-8508-C68A30FF1E76}" destId="{2A423E3A-EB6B-41FB-AEC2-34F595E45420}" srcOrd="1" destOrd="0" presId="urn:microsoft.com/office/officeart/2005/8/layout/orgChart1"/>
    <dgm:cxn modelId="{E3EAB80D-3554-4B62-9451-4B8BCFB366C8}" type="presParOf" srcId="{0D576F7E-E05C-43A9-9112-962402867EA1}" destId="{80E43C09-ED43-44A2-ADEF-6E0991F29763}" srcOrd="1" destOrd="0" presId="urn:microsoft.com/office/officeart/2005/8/layout/orgChart1"/>
    <dgm:cxn modelId="{A8619ADD-732A-4012-8E7C-9CA9837595DD}" type="presParOf" srcId="{0D576F7E-E05C-43A9-9112-962402867EA1}" destId="{924C8D42-B74C-4EE0-A8E5-EEB2303B2CC7}" srcOrd="2" destOrd="0" presId="urn:microsoft.com/office/officeart/2005/8/layout/orgChart1"/>
    <dgm:cxn modelId="{4C24128A-1039-4A07-9128-A243D23ABA98}" type="presParOf" srcId="{96CCF797-0C36-4DA4-B7E1-74BEECB6A6A9}" destId="{1140D605-E7D5-41D1-8D57-A8E198138F85}" srcOrd="12" destOrd="0" presId="urn:microsoft.com/office/officeart/2005/8/layout/orgChart1"/>
    <dgm:cxn modelId="{D9A1DD98-9C17-4092-9F01-D13825220A26}" type="presParOf" srcId="{96CCF797-0C36-4DA4-B7E1-74BEECB6A6A9}" destId="{25E43C21-5A4D-4E77-A7C4-188B92FFFF63}" srcOrd="13" destOrd="0" presId="urn:microsoft.com/office/officeart/2005/8/layout/orgChart1"/>
    <dgm:cxn modelId="{65BB0722-612C-4F89-B1D3-BE083310E1BD}" type="presParOf" srcId="{25E43C21-5A4D-4E77-A7C4-188B92FFFF63}" destId="{FE534C54-B510-4D4F-A1E0-BE60CD9D5AF0}" srcOrd="0" destOrd="0" presId="urn:microsoft.com/office/officeart/2005/8/layout/orgChart1"/>
    <dgm:cxn modelId="{D883EB1A-A655-4608-90F9-25E9F70D8497}" type="presParOf" srcId="{FE534C54-B510-4D4F-A1E0-BE60CD9D5AF0}" destId="{5C77920A-A210-4DD7-8198-01F6CEE42C5A}" srcOrd="0" destOrd="0" presId="urn:microsoft.com/office/officeart/2005/8/layout/orgChart1"/>
    <dgm:cxn modelId="{E0C15D1A-887D-45DD-ADA6-D844BB909B12}" type="presParOf" srcId="{FE534C54-B510-4D4F-A1E0-BE60CD9D5AF0}" destId="{1981B194-EDBB-4466-BE30-8D271D864ABA}" srcOrd="1" destOrd="0" presId="urn:microsoft.com/office/officeart/2005/8/layout/orgChart1"/>
    <dgm:cxn modelId="{D8510E1B-E715-4E81-AB62-C33FB437713E}" type="presParOf" srcId="{25E43C21-5A4D-4E77-A7C4-188B92FFFF63}" destId="{8700DD07-F50F-4AC5-9E7A-6EF499E212E7}" srcOrd="1" destOrd="0" presId="urn:microsoft.com/office/officeart/2005/8/layout/orgChart1"/>
    <dgm:cxn modelId="{7BF3F244-DE07-4D15-ACBE-9A4238E15060}" type="presParOf" srcId="{25E43C21-5A4D-4E77-A7C4-188B92FFFF63}" destId="{421CFEB0-1183-45FF-95A5-FB784404589C}" srcOrd="2" destOrd="0" presId="urn:microsoft.com/office/officeart/2005/8/layout/orgChart1"/>
    <dgm:cxn modelId="{89BA2DA2-852D-4FE5-B6C8-FE8572EF2B29}" type="presParOf" srcId="{96CCF797-0C36-4DA4-B7E1-74BEECB6A6A9}" destId="{45F64FBB-ED7F-4351-A74D-817AAE31823D}" srcOrd="14" destOrd="0" presId="urn:microsoft.com/office/officeart/2005/8/layout/orgChart1"/>
    <dgm:cxn modelId="{1FD6E117-AEEC-46F1-8E71-370CFD698F47}" type="presParOf" srcId="{96CCF797-0C36-4DA4-B7E1-74BEECB6A6A9}" destId="{418FEA6E-BDD2-494F-8CF9-88370503C431}" srcOrd="15" destOrd="0" presId="urn:microsoft.com/office/officeart/2005/8/layout/orgChart1"/>
    <dgm:cxn modelId="{CDB5BB03-DB70-4733-A858-6DC51C802874}" type="presParOf" srcId="{418FEA6E-BDD2-494F-8CF9-88370503C431}" destId="{58275E64-54C1-47AA-880C-148F395452C8}" srcOrd="0" destOrd="0" presId="urn:microsoft.com/office/officeart/2005/8/layout/orgChart1"/>
    <dgm:cxn modelId="{89052A0A-B1D3-4BFD-91D2-DDBDD06041FF}" type="presParOf" srcId="{58275E64-54C1-47AA-880C-148F395452C8}" destId="{1111E74C-A04B-4656-AA23-D5088962AD33}" srcOrd="0" destOrd="0" presId="urn:microsoft.com/office/officeart/2005/8/layout/orgChart1"/>
    <dgm:cxn modelId="{BD6FAEAB-33E3-41AE-B315-C3597B3334E0}" type="presParOf" srcId="{58275E64-54C1-47AA-880C-148F395452C8}" destId="{F50EF979-1878-4C19-8918-D5C7F26D101D}" srcOrd="1" destOrd="0" presId="urn:microsoft.com/office/officeart/2005/8/layout/orgChart1"/>
    <dgm:cxn modelId="{91F410BC-76B0-4C6D-ABC3-279364A5F122}" type="presParOf" srcId="{418FEA6E-BDD2-494F-8CF9-88370503C431}" destId="{BE7A5319-FDD1-414D-AE08-E69D33E27067}" srcOrd="1" destOrd="0" presId="urn:microsoft.com/office/officeart/2005/8/layout/orgChart1"/>
    <dgm:cxn modelId="{56AF9C71-A8E2-4B37-A92B-714989197DCC}" type="presParOf" srcId="{418FEA6E-BDD2-494F-8CF9-88370503C431}" destId="{208CDCA7-6098-4E47-AB23-01E6C20742D1}" srcOrd="2" destOrd="0" presId="urn:microsoft.com/office/officeart/2005/8/layout/orgChart1"/>
    <dgm:cxn modelId="{51EA0A94-E2CB-4320-8DFE-E535828647AD}" type="presParOf" srcId="{96CCF797-0C36-4DA4-B7E1-74BEECB6A6A9}" destId="{A2A00CF6-1BA8-4479-913A-6B4E8C38283D}" srcOrd="16" destOrd="0" presId="urn:microsoft.com/office/officeart/2005/8/layout/orgChart1"/>
    <dgm:cxn modelId="{50364EF9-971E-4546-B33C-23139953117D}" type="presParOf" srcId="{96CCF797-0C36-4DA4-B7E1-74BEECB6A6A9}" destId="{BA79970B-23D2-4C18-862B-B60C77B53A81}" srcOrd="17" destOrd="0" presId="urn:microsoft.com/office/officeart/2005/8/layout/orgChart1"/>
    <dgm:cxn modelId="{B93CF4DC-94C5-46A4-95F9-FF20F9A32DD3}" type="presParOf" srcId="{BA79970B-23D2-4C18-862B-B60C77B53A81}" destId="{D7EE0B50-7F50-43E8-A4A0-4EABD74253A2}" srcOrd="0" destOrd="0" presId="urn:microsoft.com/office/officeart/2005/8/layout/orgChart1"/>
    <dgm:cxn modelId="{F3F6A7A8-A66D-4B2E-ADA1-1335DBA44864}" type="presParOf" srcId="{D7EE0B50-7F50-43E8-A4A0-4EABD74253A2}" destId="{293DDB99-1123-47F3-A416-404606E6D743}" srcOrd="0" destOrd="0" presId="urn:microsoft.com/office/officeart/2005/8/layout/orgChart1"/>
    <dgm:cxn modelId="{F70B1F80-EC9A-4EEF-84B4-DF9DAF2CAD8E}" type="presParOf" srcId="{D7EE0B50-7F50-43E8-A4A0-4EABD74253A2}" destId="{D3F5F3B2-E442-4059-9C4A-2F237E2E0B8A}" srcOrd="1" destOrd="0" presId="urn:microsoft.com/office/officeart/2005/8/layout/orgChart1"/>
    <dgm:cxn modelId="{B19F83B9-A6B9-4FED-BB2C-FCC5874C7AB5}" type="presParOf" srcId="{BA79970B-23D2-4C18-862B-B60C77B53A81}" destId="{A5D1413B-B9B9-4B0E-8C52-2C3B98E0C783}" srcOrd="1" destOrd="0" presId="urn:microsoft.com/office/officeart/2005/8/layout/orgChart1"/>
    <dgm:cxn modelId="{0772B4D1-067D-406E-9496-80CA9CE86DAE}" type="presParOf" srcId="{BA79970B-23D2-4C18-862B-B60C77B53A81}" destId="{E7A2528B-FF1C-439D-9851-BAD1475E00AD}" srcOrd="2" destOrd="0" presId="urn:microsoft.com/office/officeart/2005/8/layout/orgChart1"/>
    <dgm:cxn modelId="{523C54FE-DD36-4146-A627-FF9106322E91}" type="presParOf" srcId="{96CCF797-0C36-4DA4-B7E1-74BEECB6A6A9}" destId="{8E456056-0DE0-408F-A934-D41787D7E2EB}" srcOrd="18" destOrd="0" presId="urn:microsoft.com/office/officeart/2005/8/layout/orgChart1"/>
    <dgm:cxn modelId="{793F5CA9-6EF0-46D4-8B48-6EF4395A86FD}" type="presParOf" srcId="{96CCF797-0C36-4DA4-B7E1-74BEECB6A6A9}" destId="{F8819849-963C-4AD8-85A0-8FF8EB04E37C}" srcOrd="19" destOrd="0" presId="urn:microsoft.com/office/officeart/2005/8/layout/orgChart1"/>
    <dgm:cxn modelId="{1D21D99F-A60B-4817-A0D5-6AE16A182A15}" type="presParOf" srcId="{F8819849-963C-4AD8-85A0-8FF8EB04E37C}" destId="{72F84F75-AB05-4048-B55F-F7B280314BA3}" srcOrd="0" destOrd="0" presId="urn:microsoft.com/office/officeart/2005/8/layout/orgChart1"/>
    <dgm:cxn modelId="{EDD232ED-1070-4C7D-BA75-A220E9B73357}" type="presParOf" srcId="{72F84F75-AB05-4048-B55F-F7B280314BA3}" destId="{293BC957-37D9-4E3E-A1CA-7E54F25B98A1}" srcOrd="0" destOrd="0" presId="urn:microsoft.com/office/officeart/2005/8/layout/orgChart1"/>
    <dgm:cxn modelId="{80F2356D-99DD-4450-B480-6F95492D6031}" type="presParOf" srcId="{72F84F75-AB05-4048-B55F-F7B280314BA3}" destId="{1ECC5537-C0B0-4C0B-8AD0-55AF88372413}" srcOrd="1" destOrd="0" presId="urn:microsoft.com/office/officeart/2005/8/layout/orgChart1"/>
    <dgm:cxn modelId="{BA4B2287-729F-4BEB-8F17-D3F38D584066}" type="presParOf" srcId="{F8819849-963C-4AD8-85A0-8FF8EB04E37C}" destId="{C4F8F611-5193-44A8-B839-AA654A8A4F16}" srcOrd="1" destOrd="0" presId="urn:microsoft.com/office/officeart/2005/8/layout/orgChart1"/>
    <dgm:cxn modelId="{138CB683-B4B8-456C-8D3C-F1CE04C4AA9C}" type="presParOf" srcId="{F8819849-963C-4AD8-85A0-8FF8EB04E37C}" destId="{82ACB095-68A6-485E-82DE-F212ED906C4F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dirty="0"/>
            <a:t>Goods under Excise duty suspension arrangement (GUE)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E-EXP-GUE-M-001-Core flow with goods under excise duty suspension arrangement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/>
            <a:t>E-EXP-GUE-E-001-Rejection of declaration with goods under excise duty suspension arrangement due to e-AD request rejection</a:t>
          </a:r>
          <a:endParaRPr lang="en-US" sz="1200" b="0" i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/>
            <a:t>E-EXP-GUE-E-002-Rejection of declaration with goods under excise duty suspension arrangement due to negative cross-check</a:t>
          </a:r>
          <a:endParaRPr lang="en-US" sz="120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/>
            <a:t>E-EXP-GUE-A-001-Control at Export with release for Export when goods are under excise duty suspension arrangement</a:t>
          </a:r>
          <a:endParaRPr lang="en-US" sz="120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/>
            <a:t>E-EXP-GUE-A-002-Control at Export with release for Export refused when goods are under excise duty suspension arrangement</a:t>
          </a:r>
          <a:endParaRPr lang="en-US" sz="120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en-GB" sz="1200"/>
            <a:t>E-EXP-GUE-A-003-Control at Exit with release for Exit refused when goods are under excise duty suspension arrangement</a:t>
          </a:r>
          <a:endParaRPr lang="en-US" sz="120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0F772A3C-9D29-416C-83BE-FA9B3CED0AFA}">
      <dgm:prSet custT="1"/>
      <dgm:spPr/>
      <dgm:t>
        <a:bodyPr/>
        <a:lstStyle/>
        <a:p>
          <a:r>
            <a:rPr lang="en-GB" sz="1200"/>
            <a:t>E-EXP-GUE-A-004-Declaration submission prior to presentation when goods are under excise duty suspension arrangement </a:t>
          </a:r>
          <a:endParaRPr lang="en-US" sz="1200"/>
        </a:p>
      </dgm:t>
    </dgm:pt>
    <dgm:pt modelId="{E40E8638-79D8-4559-A05D-5EC311CE4502}" type="parTrans" cxnId="{AFB7A58D-D918-4285-9135-04F59F7BC9C4}">
      <dgm:prSet/>
      <dgm:spPr/>
      <dgm:t>
        <a:bodyPr/>
        <a:lstStyle/>
        <a:p>
          <a:endParaRPr lang="en-GB"/>
        </a:p>
      </dgm:t>
    </dgm:pt>
    <dgm:pt modelId="{EA1588A3-A189-42C4-92CC-2A578BC42E7C}" type="sibTrans" cxnId="{AFB7A58D-D918-4285-9135-04F59F7BC9C4}">
      <dgm:prSet/>
      <dgm:spPr/>
      <dgm:t>
        <a:bodyPr/>
        <a:lstStyle/>
        <a:p>
          <a:endParaRPr lang="en-GB"/>
        </a:p>
      </dgm:t>
    </dgm:pt>
    <dgm:pt modelId="{39D1DA09-7647-4C8A-B977-25C70F8E5515}">
      <dgm:prSet custT="1"/>
      <dgm:spPr/>
      <dgm:t>
        <a:bodyPr/>
        <a:lstStyle/>
        <a:p>
          <a:r>
            <a:rPr lang="en-US" sz="1200"/>
            <a:t>E-EXP-GUE-A-005 Correction of the pre-lodged declaration prior to presentation of goods when goods are under excise duty suspension arrangement</a:t>
          </a:r>
        </a:p>
      </dgm:t>
    </dgm:pt>
    <dgm:pt modelId="{7C6050F0-8C63-4D63-A70D-4DAE21BF2EB3}" type="parTrans" cxnId="{117F27C8-3853-49C4-ABC2-E39819E43209}">
      <dgm:prSet/>
      <dgm:spPr/>
      <dgm:t>
        <a:bodyPr/>
        <a:lstStyle/>
        <a:p>
          <a:endParaRPr lang="en-GB"/>
        </a:p>
      </dgm:t>
    </dgm:pt>
    <dgm:pt modelId="{043998F1-92EF-4EEC-9F52-3A267129374E}" type="sibTrans" cxnId="{117F27C8-3853-49C4-ABC2-E39819E43209}">
      <dgm:prSet/>
      <dgm:spPr/>
      <dgm:t>
        <a:bodyPr/>
        <a:lstStyle/>
        <a:p>
          <a:endParaRPr lang="en-GB"/>
        </a:p>
      </dgm:t>
    </dgm:pt>
    <dgm:pt modelId="{CBE70897-EB48-4EA3-BC83-0EE323F0F417}">
      <dgm:prSet custT="1"/>
      <dgm:spPr/>
      <dgm:t>
        <a:bodyPr/>
        <a:lstStyle/>
        <a:p>
          <a:r>
            <a:rPr lang="en-US" sz="1200"/>
            <a:t>E-EXP-GUE-A-007 Declaration amendment accepted when goods are under excise duty suspension arrangement</a:t>
          </a:r>
        </a:p>
      </dgm:t>
    </dgm:pt>
    <dgm:pt modelId="{367B62FA-39A9-4812-8D2C-3E818C3B63A4}" type="parTrans" cxnId="{9C63D234-8BDB-49FC-B83A-DDEF329DF613}">
      <dgm:prSet/>
      <dgm:spPr/>
      <dgm:t>
        <a:bodyPr/>
        <a:lstStyle/>
        <a:p>
          <a:endParaRPr lang="en-GB"/>
        </a:p>
      </dgm:t>
    </dgm:pt>
    <dgm:pt modelId="{E6BB56DC-9EBC-4F9A-B9B8-32D0044ABF09}" type="sibTrans" cxnId="{9C63D234-8BDB-49FC-B83A-DDEF329DF613}">
      <dgm:prSet/>
      <dgm:spPr/>
      <dgm:t>
        <a:bodyPr/>
        <a:lstStyle/>
        <a:p>
          <a:endParaRPr lang="en-GB"/>
        </a:p>
      </dgm:t>
    </dgm:pt>
    <dgm:pt modelId="{CB172B80-4BC0-46A0-A009-C12D16C4E84A}">
      <dgm:prSet custT="1"/>
      <dgm:spPr/>
      <dgm:t>
        <a:bodyPr/>
        <a:lstStyle/>
        <a:p>
          <a:r>
            <a:rPr lang="en-US" sz="1200"/>
            <a:t>E-EXP-GUE-A-006 Cancellation of the pre-lodged declaration prior to presentation of goods when goods are under excise duty suspension arrangement</a:t>
          </a:r>
        </a:p>
      </dgm:t>
    </dgm:pt>
    <dgm:pt modelId="{F9DA1B3A-92C5-47FF-BB58-E93C55D1222E}" type="parTrans" cxnId="{8471C380-5D8C-4388-AFB5-ACD53F4FA5C4}">
      <dgm:prSet/>
      <dgm:spPr/>
      <dgm:t>
        <a:bodyPr/>
        <a:lstStyle/>
        <a:p>
          <a:endParaRPr lang="el-GR"/>
        </a:p>
      </dgm:t>
    </dgm:pt>
    <dgm:pt modelId="{BE69CF9B-998A-4EE4-8C89-3591165795AA}" type="sibTrans" cxnId="{8471C380-5D8C-4388-AFB5-ACD53F4FA5C4}">
      <dgm:prSet/>
      <dgm:spPr/>
      <dgm:t>
        <a:bodyPr/>
        <a:lstStyle/>
        <a:p>
          <a:endParaRPr lang="el-GR"/>
        </a:p>
      </dgm:t>
    </dgm:pt>
    <dgm:pt modelId="{4C9FD3CC-C709-4722-A185-FC8D94A4FE74}">
      <dgm:prSet custT="1"/>
      <dgm:spPr/>
      <dgm:t>
        <a:bodyPr/>
        <a:lstStyle/>
        <a:p>
          <a:r>
            <a:rPr lang="en-GB" sz="1200"/>
            <a:t>E-EXP-GUE-E-003-Declaration submission prior to presentation with timer expiry when goods are under excise duty suspension arrangement</a:t>
          </a:r>
          <a:endParaRPr lang="en-US" sz="1200"/>
        </a:p>
      </dgm:t>
    </dgm:pt>
    <dgm:pt modelId="{FADF7F3A-FBFF-4C33-99F9-56AEF336D9D9}" type="parTrans" cxnId="{FA8D8BB8-38D8-4DD7-A76C-0E69D4A8D662}">
      <dgm:prSet/>
      <dgm:spPr/>
      <dgm:t>
        <a:bodyPr/>
        <a:lstStyle/>
        <a:p>
          <a:endParaRPr lang="el-GR"/>
        </a:p>
      </dgm:t>
    </dgm:pt>
    <dgm:pt modelId="{7CF21535-7784-42AC-B4A7-CA4AA88EAFA1}" type="sibTrans" cxnId="{FA8D8BB8-38D8-4DD7-A76C-0E69D4A8D662}">
      <dgm:prSet/>
      <dgm:spPr/>
      <dgm:t>
        <a:bodyPr/>
        <a:lstStyle/>
        <a:p>
          <a:endParaRPr lang="el-GR"/>
        </a:p>
      </dgm:t>
    </dgm:pt>
    <dgm:pt modelId="{847F09BC-5B97-4420-B8A8-27CB0836BF0B}">
      <dgm:prSet custT="1"/>
      <dgm:spPr/>
      <dgm:t>
        <a:bodyPr/>
        <a:lstStyle/>
        <a:p>
          <a:r>
            <a:rPr lang="en-GB" sz="1200"/>
            <a:t>E-EXP-GUE-A-008-Certification of Exit in the enquiry procedure with goods under excise duty suspension arrangement</a:t>
          </a:r>
          <a:endParaRPr lang="el-GR" sz="1200"/>
        </a:p>
      </dgm:t>
    </dgm:pt>
    <dgm:pt modelId="{3A745ABF-CF6D-4F06-933B-89B3D139113E}" type="parTrans" cxnId="{3AD096C9-151D-463F-A512-29D709D4C08D}">
      <dgm:prSet/>
      <dgm:spPr/>
      <dgm:t>
        <a:bodyPr/>
        <a:lstStyle/>
        <a:p>
          <a:endParaRPr lang="el-GR"/>
        </a:p>
      </dgm:t>
    </dgm:pt>
    <dgm:pt modelId="{3B970D07-FB69-4E1A-A677-0D8ABA256A1B}" type="sibTrans" cxnId="{3AD096C9-151D-463F-A512-29D709D4C08D}">
      <dgm:prSet/>
      <dgm:spPr/>
      <dgm:t>
        <a:bodyPr/>
        <a:lstStyle/>
        <a:p>
          <a:endParaRPr lang="el-GR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77619" custScaleY="13018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2" custScaleX="272435" custScaleY="13040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12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12" custScaleX="272435" custScaleY="130408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12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12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12" custScaleX="272435" custScaleY="130408" custLinFactNeighborX="-182" custLinFactNeighborY="-27950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12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12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12" custScaleX="272435" custScaleY="130408" custLinFactNeighborX="1217" custLinFactNeighborY="-29185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12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12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12" custScaleX="272435" custScaleY="130408" custLinFactNeighborX="-183" custLinFactNeighborY="-60839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12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5" presStyleCnt="12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5" presStyleCnt="12" custScaleX="272435" custScaleY="130408" custLinFactNeighborX="3380" custLinFactNeighborY="-60838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5" presStyleCnt="12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A877D077-6AF0-4522-BB88-BDB330199958}" type="pres">
      <dgm:prSet presAssocID="{E40E8638-79D8-4559-A05D-5EC311CE4502}" presName="Name48" presStyleLbl="parChTrans1D2" presStyleIdx="6" presStyleCnt="12"/>
      <dgm:spPr/>
    </dgm:pt>
    <dgm:pt modelId="{117DF141-B211-4F54-A3EE-74B52C17EB94}" type="pres">
      <dgm:prSet presAssocID="{0F772A3C-9D29-416C-83BE-FA9B3CED0AFA}" presName="hierRoot2" presStyleCnt="0">
        <dgm:presLayoutVars>
          <dgm:hierBranch val="init"/>
        </dgm:presLayoutVars>
      </dgm:prSet>
      <dgm:spPr/>
    </dgm:pt>
    <dgm:pt modelId="{615D102D-BFE5-4D94-9C42-D3EE3E5C4929}" type="pres">
      <dgm:prSet presAssocID="{0F772A3C-9D29-416C-83BE-FA9B3CED0AFA}" presName="rootComposite" presStyleCnt="0"/>
      <dgm:spPr/>
    </dgm:pt>
    <dgm:pt modelId="{2E877A55-4453-4285-AC5C-B2E79CFCC7C4}" type="pres">
      <dgm:prSet presAssocID="{0F772A3C-9D29-416C-83BE-FA9B3CED0AFA}" presName="rootText" presStyleLbl="node2" presStyleIdx="6" presStyleCnt="12" custScaleX="272435" custScaleY="130408" custLinFactNeighborY="-89232">
        <dgm:presLayoutVars>
          <dgm:chPref val="3"/>
        </dgm:presLayoutVars>
      </dgm:prSet>
      <dgm:spPr/>
    </dgm:pt>
    <dgm:pt modelId="{52B89C83-F8BE-432B-ADD5-91201B5C1447}" type="pres">
      <dgm:prSet presAssocID="{0F772A3C-9D29-416C-83BE-FA9B3CED0AFA}" presName="rootConnector" presStyleLbl="node2" presStyleIdx="6" presStyleCnt="12"/>
      <dgm:spPr/>
    </dgm:pt>
    <dgm:pt modelId="{BD660A6D-B00A-4441-A46C-E45838C84DC8}" type="pres">
      <dgm:prSet presAssocID="{0F772A3C-9D29-416C-83BE-FA9B3CED0AFA}" presName="hierChild4" presStyleCnt="0"/>
      <dgm:spPr/>
    </dgm:pt>
    <dgm:pt modelId="{A05C759A-BF8E-470C-9056-424F47F38819}" type="pres">
      <dgm:prSet presAssocID="{0F772A3C-9D29-416C-83BE-FA9B3CED0AFA}" presName="hierChild5" presStyleCnt="0"/>
      <dgm:spPr/>
    </dgm:pt>
    <dgm:pt modelId="{1F3FC850-F3E5-49AC-B1E9-E6776EF1D9CF}" type="pres">
      <dgm:prSet presAssocID="{7C6050F0-8C63-4D63-A70D-4DAE21BF2EB3}" presName="Name48" presStyleLbl="parChTrans1D2" presStyleIdx="7" presStyleCnt="12"/>
      <dgm:spPr/>
    </dgm:pt>
    <dgm:pt modelId="{C7637960-036C-4212-BFCC-A627C0C6C868}" type="pres">
      <dgm:prSet presAssocID="{39D1DA09-7647-4C8A-B977-25C70F8E5515}" presName="hierRoot2" presStyleCnt="0">
        <dgm:presLayoutVars>
          <dgm:hierBranch val="init"/>
        </dgm:presLayoutVars>
      </dgm:prSet>
      <dgm:spPr/>
    </dgm:pt>
    <dgm:pt modelId="{7C0CB55B-030A-49B2-A12E-F6890D722AD5}" type="pres">
      <dgm:prSet presAssocID="{39D1DA09-7647-4C8A-B977-25C70F8E5515}" presName="rootComposite" presStyleCnt="0"/>
      <dgm:spPr/>
    </dgm:pt>
    <dgm:pt modelId="{75EA266B-1CDD-4A14-B8CB-7FCA86BE09E1}" type="pres">
      <dgm:prSet presAssocID="{39D1DA09-7647-4C8A-B977-25C70F8E5515}" presName="rootText" presStyleLbl="node2" presStyleIdx="7" presStyleCnt="12" custScaleX="272435" custScaleY="130408" custLinFactNeighborY="-89232">
        <dgm:presLayoutVars>
          <dgm:chPref val="3"/>
        </dgm:presLayoutVars>
      </dgm:prSet>
      <dgm:spPr/>
    </dgm:pt>
    <dgm:pt modelId="{DC9294FB-9149-46FE-A897-7226073F3843}" type="pres">
      <dgm:prSet presAssocID="{39D1DA09-7647-4C8A-B977-25C70F8E5515}" presName="rootConnector" presStyleLbl="node2" presStyleIdx="7" presStyleCnt="12"/>
      <dgm:spPr/>
    </dgm:pt>
    <dgm:pt modelId="{6FC89258-7BD7-4229-8876-25FFEE0F192C}" type="pres">
      <dgm:prSet presAssocID="{39D1DA09-7647-4C8A-B977-25C70F8E5515}" presName="hierChild4" presStyleCnt="0"/>
      <dgm:spPr/>
    </dgm:pt>
    <dgm:pt modelId="{0542A9A5-E2BE-4B4E-B09B-CC4A9A5475AA}" type="pres">
      <dgm:prSet presAssocID="{39D1DA09-7647-4C8A-B977-25C70F8E5515}" presName="hierChild5" presStyleCnt="0"/>
      <dgm:spPr/>
    </dgm:pt>
    <dgm:pt modelId="{76F78540-A63F-4C1F-9F84-9FB8C0A446DD}" type="pres">
      <dgm:prSet presAssocID="{F9DA1B3A-92C5-47FF-BB58-E93C55D1222E}" presName="Name48" presStyleLbl="parChTrans1D2" presStyleIdx="8" presStyleCnt="12"/>
      <dgm:spPr/>
    </dgm:pt>
    <dgm:pt modelId="{BF97F8C5-3ACE-44BE-9893-8D5CC74FE453}" type="pres">
      <dgm:prSet presAssocID="{CB172B80-4BC0-46A0-A009-C12D16C4E84A}" presName="hierRoot2" presStyleCnt="0">
        <dgm:presLayoutVars>
          <dgm:hierBranch val="init"/>
        </dgm:presLayoutVars>
      </dgm:prSet>
      <dgm:spPr/>
    </dgm:pt>
    <dgm:pt modelId="{8D86F75C-3958-4575-ABCC-1B5863EAE12C}" type="pres">
      <dgm:prSet presAssocID="{CB172B80-4BC0-46A0-A009-C12D16C4E84A}" presName="rootComposite" presStyleCnt="0"/>
      <dgm:spPr/>
    </dgm:pt>
    <dgm:pt modelId="{2D480BCB-23AE-42FD-84F9-C6073C19E584}" type="pres">
      <dgm:prSet presAssocID="{CB172B80-4BC0-46A0-A009-C12D16C4E84A}" presName="rootText" presStyleLbl="node2" presStyleIdx="8" presStyleCnt="12" custScaleX="272435" custScaleY="130408" custLinFactY="-17623" custLinFactNeighborX="-183" custLinFactNeighborY="-100000">
        <dgm:presLayoutVars>
          <dgm:chPref val="3"/>
        </dgm:presLayoutVars>
      </dgm:prSet>
      <dgm:spPr/>
    </dgm:pt>
    <dgm:pt modelId="{545A9EB1-B33E-42E6-AC71-44809DC3A0C7}" type="pres">
      <dgm:prSet presAssocID="{CB172B80-4BC0-46A0-A009-C12D16C4E84A}" presName="rootConnector" presStyleLbl="node2" presStyleIdx="8" presStyleCnt="12"/>
      <dgm:spPr/>
    </dgm:pt>
    <dgm:pt modelId="{0FAE078B-974E-45D9-B525-E3203518B1AA}" type="pres">
      <dgm:prSet presAssocID="{CB172B80-4BC0-46A0-A009-C12D16C4E84A}" presName="hierChild4" presStyleCnt="0"/>
      <dgm:spPr/>
    </dgm:pt>
    <dgm:pt modelId="{0DC46ADC-630E-49EF-B78C-7A97807F5562}" type="pres">
      <dgm:prSet presAssocID="{CB172B80-4BC0-46A0-A009-C12D16C4E84A}" presName="hierChild5" presStyleCnt="0"/>
      <dgm:spPr/>
    </dgm:pt>
    <dgm:pt modelId="{448AD5E6-04EB-4D4F-8C40-B58CE0867AF9}" type="pres">
      <dgm:prSet presAssocID="{FADF7F3A-FBFF-4C33-99F9-56AEF336D9D9}" presName="Name48" presStyleLbl="parChTrans1D2" presStyleIdx="9" presStyleCnt="12"/>
      <dgm:spPr/>
    </dgm:pt>
    <dgm:pt modelId="{8D4B7E68-0FD0-4C32-B5FB-94E70F068130}" type="pres">
      <dgm:prSet presAssocID="{4C9FD3CC-C709-4722-A185-FC8D94A4FE74}" presName="hierRoot2" presStyleCnt="0">
        <dgm:presLayoutVars>
          <dgm:hierBranch val="init"/>
        </dgm:presLayoutVars>
      </dgm:prSet>
      <dgm:spPr/>
    </dgm:pt>
    <dgm:pt modelId="{7D0BE2C5-922E-47CE-803F-346B1C5AA7CA}" type="pres">
      <dgm:prSet presAssocID="{4C9FD3CC-C709-4722-A185-FC8D94A4FE74}" presName="rootComposite" presStyleCnt="0"/>
      <dgm:spPr/>
    </dgm:pt>
    <dgm:pt modelId="{21E75E6E-D301-4131-A571-53AE4FB7B0DD}" type="pres">
      <dgm:prSet presAssocID="{4C9FD3CC-C709-4722-A185-FC8D94A4FE74}" presName="rootText" presStyleLbl="node2" presStyleIdx="9" presStyleCnt="12" custScaleX="272435" custScaleY="130408" custLinFactY="-17623" custLinFactNeighborX="-183" custLinFactNeighborY="-100000">
        <dgm:presLayoutVars>
          <dgm:chPref val="3"/>
        </dgm:presLayoutVars>
      </dgm:prSet>
      <dgm:spPr/>
    </dgm:pt>
    <dgm:pt modelId="{B51B41CC-4AE0-4252-BADF-FD6F16C98BB6}" type="pres">
      <dgm:prSet presAssocID="{4C9FD3CC-C709-4722-A185-FC8D94A4FE74}" presName="rootConnector" presStyleLbl="node2" presStyleIdx="9" presStyleCnt="12"/>
      <dgm:spPr/>
    </dgm:pt>
    <dgm:pt modelId="{3E8809F2-5A2C-4F63-9010-BCF782D9307A}" type="pres">
      <dgm:prSet presAssocID="{4C9FD3CC-C709-4722-A185-FC8D94A4FE74}" presName="hierChild4" presStyleCnt="0"/>
      <dgm:spPr/>
    </dgm:pt>
    <dgm:pt modelId="{1EBFAAC4-1786-4724-BBAB-ACFEE6C09384}" type="pres">
      <dgm:prSet presAssocID="{4C9FD3CC-C709-4722-A185-FC8D94A4FE74}" presName="hierChild5" presStyleCnt="0"/>
      <dgm:spPr/>
    </dgm:pt>
    <dgm:pt modelId="{B3392605-E71E-4883-9C23-9D4AFDA15128}" type="pres">
      <dgm:prSet presAssocID="{367B62FA-39A9-4812-8D2C-3E818C3B63A4}" presName="Name48" presStyleLbl="parChTrans1D2" presStyleIdx="10" presStyleCnt="12"/>
      <dgm:spPr/>
    </dgm:pt>
    <dgm:pt modelId="{1AA16FA0-1033-4A71-B2DE-3C5530BA068D}" type="pres">
      <dgm:prSet presAssocID="{CBE70897-EB48-4EA3-BC83-0EE323F0F417}" presName="hierRoot2" presStyleCnt="0">
        <dgm:presLayoutVars>
          <dgm:hierBranch val="init"/>
        </dgm:presLayoutVars>
      </dgm:prSet>
      <dgm:spPr/>
    </dgm:pt>
    <dgm:pt modelId="{F36F041E-E424-4FCF-952B-06B22CEE2AA4}" type="pres">
      <dgm:prSet presAssocID="{CBE70897-EB48-4EA3-BC83-0EE323F0F417}" presName="rootComposite" presStyleCnt="0"/>
      <dgm:spPr/>
    </dgm:pt>
    <dgm:pt modelId="{0B37BCDF-063A-4210-861F-242644249042}" type="pres">
      <dgm:prSet presAssocID="{CBE70897-EB48-4EA3-BC83-0EE323F0F417}" presName="rootText" presStyleLbl="node2" presStyleIdx="10" presStyleCnt="12" custScaleX="272435" custScaleY="146467" custLinFactY="-39696" custLinFactNeighborX="582" custLinFactNeighborY="-100000">
        <dgm:presLayoutVars>
          <dgm:chPref val="3"/>
        </dgm:presLayoutVars>
      </dgm:prSet>
      <dgm:spPr/>
    </dgm:pt>
    <dgm:pt modelId="{8DC29EF8-E6F2-4C15-B1E3-25A44506789B}" type="pres">
      <dgm:prSet presAssocID="{CBE70897-EB48-4EA3-BC83-0EE323F0F417}" presName="rootConnector" presStyleLbl="node2" presStyleIdx="10" presStyleCnt="12"/>
      <dgm:spPr/>
    </dgm:pt>
    <dgm:pt modelId="{2D55CDAE-EF7B-400D-B425-A2E44A60FB07}" type="pres">
      <dgm:prSet presAssocID="{CBE70897-EB48-4EA3-BC83-0EE323F0F417}" presName="hierChild4" presStyleCnt="0"/>
      <dgm:spPr/>
    </dgm:pt>
    <dgm:pt modelId="{E924C7BE-52F7-493B-B94B-85E8F4B21EEF}" type="pres">
      <dgm:prSet presAssocID="{CBE70897-EB48-4EA3-BC83-0EE323F0F417}" presName="hierChild5" presStyleCnt="0"/>
      <dgm:spPr/>
    </dgm:pt>
    <dgm:pt modelId="{39B0B90F-BF4B-46B2-90E1-C683B4E34461}" type="pres">
      <dgm:prSet presAssocID="{3A745ABF-CF6D-4F06-933B-89B3D139113E}" presName="Name48" presStyleLbl="parChTrans1D2" presStyleIdx="11" presStyleCnt="12"/>
      <dgm:spPr/>
    </dgm:pt>
    <dgm:pt modelId="{E6C19491-C4CF-4677-AC75-2CDA0E8038EB}" type="pres">
      <dgm:prSet presAssocID="{847F09BC-5B97-4420-B8A8-27CB0836BF0B}" presName="hierRoot2" presStyleCnt="0">
        <dgm:presLayoutVars>
          <dgm:hierBranch val="init"/>
        </dgm:presLayoutVars>
      </dgm:prSet>
      <dgm:spPr/>
    </dgm:pt>
    <dgm:pt modelId="{D2A38FFB-369E-4D86-A82F-A459D24043CF}" type="pres">
      <dgm:prSet presAssocID="{847F09BC-5B97-4420-B8A8-27CB0836BF0B}" presName="rootComposite" presStyleCnt="0"/>
      <dgm:spPr/>
    </dgm:pt>
    <dgm:pt modelId="{0308CA8B-FC1F-4563-9EFF-0420F1E4139D}" type="pres">
      <dgm:prSet presAssocID="{847F09BC-5B97-4420-B8A8-27CB0836BF0B}" presName="rootText" presStyleLbl="node2" presStyleIdx="11" presStyleCnt="12" custScaleX="276130" custScaleY="143026" custLinFactY="-38305" custLinFactNeighborX="-164" custLinFactNeighborY="-100000">
        <dgm:presLayoutVars>
          <dgm:chPref val="3"/>
        </dgm:presLayoutVars>
      </dgm:prSet>
      <dgm:spPr/>
    </dgm:pt>
    <dgm:pt modelId="{87CB2811-BB2C-4D6D-9FB6-85C4BAF96003}" type="pres">
      <dgm:prSet presAssocID="{847F09BC-5B97-4420-B8A8-27CB0836BF0B}" presName="rootConnector" presStyleLbl="node2" presStyleIdx="11" presStyleCnt="12"/>
      <dgm:spPr/>
    </dgm:pt>
    <dgm:pt modelId="{DF21B9EE-181A-471D-B179-5DBEC28E19B0}" type="pres">
      <dgm:prSet presAssocID="{847F09BC-5B97-4420-B8A8-27CB0836BF0B}" presName="hierChild4" presStyleCnt="0"/>
      <dgm:spPr/>
    </dgm:pt>
    <dgm:pt modelId="{A9EF0062-0886-4C0D-BDF5-E538FB7C8F4F}" type="pres">
      <dgm:prSet presAssocID="{847F09BC-5B97-4420-B8A8-27CB0836BF0B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F8080E01-2EE4-419C-8792-377A1A0E328B}" type="presOf" srcId="{3A745ABF-CF6D-4F06-933B-89B3D139113E}" destId="{39B0B90F-BF4B-46B2-90E1-C683B4E34461}" srcOrd="0" destOrd="0" presId="urn:microsoft.com/office/officeart/2005/8/layout/orgChart1"/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9C63D234-8BDB-49FC-B83A-DDEF329DF613}" srcId="{A74FF41F-1F24-4F50-94A9-E09C08177381}" destId="{CBE70897-EB48-4EA3-BC83-0EE323F0F417}" srcOrd="10" destOrd="0" parTransId="{367B62FA-39A9-4812-8D2C-3E818C3B63A4}" sibTransId="{E6BB56DC-9EBC-4F9A-B9B8-32D0044ABF09}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59B57B3A-1851-4623-AE1F-C0B60A30223B}" type="presOf" srcId="{39D1DA09-7647-4C8A-B977-25C70F8E5515}" destId="{75EA266B-1CDD-4A14-B8CB-7FCA86BE09E1}" srcOrd="0" destOrd="0" presId="urn:microsoft.com/office/officeart/2005/8/layout/orgChart1"/>
    <dgm:cxn modelId="{E1D0403B-665A-4147-8600-731708D05C84}" type="presOf" srcId="{847F09BC-5B97-4420-B8A8-27CB0836BF0B}" destId="{87CB2811-BB2C-4D6D-9FB6-85C4BAF96003}" srcOrd="1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79E2A75C-9A19-4B01-BD5E-8BBAE569F513}" type="presOf" srcId="{4C9FD3CC-C709-4722-A185-FC8D94A4FE74}" destId="{B51B41CC-4AE0-4252-BADF-FD6F16C98BB6}" srcOrd="1" destOrd="0" presId="urn:microsoft.com/office/officeart/2005/8/layout/orgChart1"/>
    <dgm:cxn modelId="{A07EB75C-9568-45A9-AD0B-7E90B64BBD71}" type="presOf" srcId="{CBE70897-EB48-4EA3-BC83-0EE323F0F417}" destId="{8DC29EF8-E6F2-4C15-B1E3-25A44506789B}" srcOrd="1" destOrd="0" presId="urn:microsoft.com/office/officeart/2005/8/layout/orgChart1"/>
    <dgm:cxn modelId="{DE290D62-AC5F-46EA-B32E-999A7FA092E6}" type="presOf" srcId="{CBE70897-EB48-4EA3-BC83-0EE323F0F417}" destId="{0B37BCDF-063A-4210-861F-242644249042}" srcOrd="0" destOrd="0" presId="urn:microsoft.com/office/officeart/2005/8/layout/orgChart1"/>
    <dgm:cxn modelId="{9F392C62-A02F-4E44-BBD3-72F0163F8E70}" type="presOf" srcId="{847F09BC-5B97-4420-B8A8-27CB0836BF0B}" destId="{0308CA8B-FC1F-4563-9EFF-0420F1E4139D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CD1FA24B-0997-420E-B57C-0C73453455E3}" type="presOf" srcId="{FADF7F3A-FBFF-4C33-99F9-56AEF336D9D9}" destId="{448AD5E6-04EB-4D4F-8C40-B58CE0867AF9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8FFB766E-CD4D-47FF-A345-946F7000E501}" type="presOf" srcId="{0F772A3C-9D29-416C-83BE-FA9B3CED0AFA}" destId="{52B89C83-F8BE-432B-ADD5-91201B5C1447}" srcOrd="1" destOrd="0" presId="urn:microsoft.com/office/officeart/2005/8/layout/orgChart1"/>
    <dgm:cxn modelId="{3738F751-4644-4481-BB73-C5C166A5BE48}" type="presOf" srcId="{39D1DA09-7647-4C8A-B977-25C70F8E5515}" destId="{DC9294FB-9149-46FE-A897-7226073F3843}" srcOrd="1" destOrd="0" presId="urn:microsoft.com/office/officeart/2005/8/layout/orgChart1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8471C380-5D8C-4388-AFB5-ACD53F4FA5C4}" srcId="{A74FF41F-1F24-4F50-94A9-E09C08177381}" destId="{CB172B80-4BC0-46A0-A009-C12D16C4E84A}" srcOrd="8" destOrd="0" parTransId="{F9DA1B3A-92C5-47FF-BB58-E93C55D1222E}" sibTransId="{BE69CF9B-998A-4EE4-8C89-3591165795AA}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AFB7A58D-D918-4285-9135-04F59F7BC9C4}" srcId="{A74FF41F-1F24-4F50-94A9-E09C08177381}" destId="{0F772A3C-9D29-416C-83BE-FA9B3CED0AFA}" srcOrd="6" destOrd="0" parTransId="{E40E8638-79D8-4559-A05D-5EC311CE4502}" sibTransId="{EA1588A3-A189-42C4-92CC-2A578BC42E7C}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4AC0F990-8CD7-4F5F-A29E-14F89061003C}" type="presOf" srcId="{E40E8638-79D8-4559-A05D-5EC311CE4502}" destId="{A877D077-6AF0-4522-BB88-BDB330199958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DFBA9D95-85BC-43AD-980C-D087F03383FE}" type="presOf" srcId="{367B62FA-39A9-4812-8D2C-3E818C3B63A4}" destId="{B3392605-E71E-4883-9C23-9D4AFDA15128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A9BAA8A7-E92F-4068-A9DE-0A4E84045541}" type="presOf" srcId="{CB172B80-4BC0-46A0-A009-C12D16C4E84A}" destId="{2D480BCB-23AE-42FD-84F9-C6073C19E584}" srcOrd="0" destOrd="0" presId="urn:microsoft.com/office/officeart/2005/8/layout/orgChart1"/>
    <dgm:cxn modelId="{06E52DA9-8785-4460-ACC0-33049027DC66}" type="presOf" srcId="{0F772A3C-9D29-416C-83BE-FA9B3CED0AFA}" destId="{2E877A55-4453-4285-AC5C-B2E79CFCC7C4}" srcOrd="0" destOrd="0" presId="urn:microsoft.com/office/officeart/2005/8/layout/orgChart1"/>
    <dgm:cxn modelId="{FA8D8BB8-38D8-4DD7-A76C-0E69D4A8D662}" srcId="{A74FF41F-1F24-4F50-94A9-E09C08177381}" destId="{4C9FD3CC-C709-4722-A185-FC8D94A4FE74}" srcOrd="9" destOrd="0" parTransId="{FADF7F3A-FBFF-4C33-99F9-56AEF336D9D9}" sibTransId="{7CF21535-7784-42AC-B4A7-CA4AA88EAFA1}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117F27C8-3853-49C4-ABC2-E39819E43209}" srcId="{A74FF41F-1F24-4F50-94A9-E09C08177381}" destId="{39D1DA09-7647-4C8A-B977-25C70F8E5515}" srcOrd="7" destOrd="0" parTransId="{7C6050F0-8C63-4D63-A70D-4DAE21BF2EB3}" sibTransId="{043998F1-92EF-4EEC-9F52-3A267129374E}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3AD096C9-151D-463F-A512-29D709D4C08D}" srcId="{A74FF41F-1F24-4F50-94A9-E09C08177381}" destId="{847F09BC-5B97-4420-B8A8-27CB0836BF0B}" srcOrd="11" destOrd="0" parTransId="{3A745ABF-CF6D-4F06-933B-89B3D139113E}" sibTransId="{3B970D07-FB69-4E1A-A677-0D8ABA256A1B}"/>
    <dgm:cxn modelId="{4272F2D0-E15A-43D6-AF26-3E4DD573F1B2}" type="presOf" srcId="{4C9FD3CC-C709-4722-A185-FC8D94A4FE74}" destId="{21E75E6E-D301-4131-A571-53AE4FB7B0DD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59FCB4DB-B6EB-4C18-B4DE-042F7669A468}" type="presOf" srcId="{7C6050F0-8C63-4D63-A70D-4DAE21BF2EB3}" destId="{1F3FC850-F3E5-49AC-B1E9-E6776EF1D9CF}" srcOrd="0" destOrd="0" presId="urn:microsoft.com/office/officeart/2005/8/layout/orgChart1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DAD005E1-9F6A-4DDA-8710-038779E62960}" type="presOf" srcId="{F9DA1B3A-92C5-47FF-BB58-E93C55D1222E}" destId="{76F78540-A63F-4C1F-9F84-9FB8C0A446DD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5" destOrd="0" parTransId="{C16D327C-8475-49C8-B428-6E0EAE5853E3}" sibTransId="{BD44DE6F-726E-405F-901C-F8362865F588}"/>
    <dgm:cxn modelId="{C970EFF8-DD60-44F7-8EC8-015A142E9E33}" type="presOf" srcId="{CB172B80-4BC0-46A0-A009-C12D16C4E84A}" destId="{545A9EB1-B33E-42E6-AC71-44809DC3A0C7}" srcOrd="1" destOrd="0" presId="urn:microsoft.com/office/officeart/2005/8/layout/orgChart1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0" destOrd="0" presId="urn:microsoft.com/office/officeart/2005/8/layout/orgChart1"/>
    <dgm:cxn modelId="{CF1A0D8B-AEEF-48A0-A453-7156DFD6F694}" type="presParOf" srcId="{96CCF797-0C36-4DA4-B7E1-74BEECB6A6A9}" destId="{E44EB0DD-C11D-4583-9387-0D8650BF1803}" srcOrd="11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D5A45AD-888B-4557-98BC-EA41D88CA9A9}" type="presParOf" srcId="{96CCF797-0C36-4DA4-B7E1-74BEECB6A6A9}" destId="{A877D077-6AF0-4522-BB88-BDB330199958}" srcOrd="12" destOrd="0" presId="urn:microsoft.com/office/officeart/2005/8/layout/orgChart1"/>
    <dgm:cxn modelId="{302F5950-8D44-47EC-B017-B20CC5F6FEBA}" type="presParOf" srcId="{96CCF797-0C36-4DA4-B7E1-74BEECB6A6A9}" destId="{117DF141-B211-4F54-A3EE-74B52C17EB94}" srcOrd="13" destOrd="0" presId="urn:microsoft.com/office/officeart/2005/8/layout/orgChart1"/>
    <dgm:cxn modelId="{C7325A81-74E9-4678-9606-774E2B6AE5B0}" type="presParOf" srcId="{117DF141-B211-4F54-A3EE-74B52C17EB94}" destId="{615D102D-BFE5-4D94-9C42-D3EE3E5C4929}" srcOrd="0" destOrd="0" presId="urn:microsoft.com/office/officeart/2005/8/layout/orgChart1"/>
    <dgm:cxn modelId="{A7C2BB53-B406-49D4-B7DE-110BD9A6900A}" type="presParOf" srcId="{615D102D-BFE5-4D94-9C42-D3EE3E5C4929}" destId="{2E877A55-4453-4285-AC5C-B2E79CFCC7C4}" srcOrd="0" destOrd="0" presId="urn:microsoft.com/office/officeart/2005/8/layout/orgChart1"/>
    <dgm:cxn modelId="{811D2BE0-F6C0-4771-99DB-96D3A68769F4}" type="presParOf" srcId="{615D102D-BFE5-4D94-9C42-D3EE3E5C4929}" destId="{52B89C83-F8BE-432B-ADD5-91201B5C1447}" srcOrd="1" destOrd="0" presId="urn:microsoft.com/office/officeart/2005/8/layout/orgChart1"/>
    <dgm:cxn modelId="{3C719870-1D2E-4502-9BAE-F8415BBE6828}" type="presParOf" srcId="{117DF141-B211-4F54-A3EE-74B52C17EB94}" destId="{BD660A6D-B00A-4441-A46C-E45838C84DC8}" srcOrd="1" destOrd="0" presId="urn:microsoft.com/office/officeart/2005/8/layout/orgChart1"/>
    <dgm:cxn modelId="{6C2FE892-EDE5-43C7-9565-18F1D52FE0F5}" type="presParOf" srcId="{117DF141-B211-4F54-A3EE-74B52C17EB94}" destId="{A05C759A-BF8E-470C-9056-424F47F38819}" srcOrd="2" destOrd="0" presId="urn:microsoft.com/office/officeart/2005/8/layout/orgChart1"/>
    <dgm:cxn modelId="{9AA510A0-A11A-41DC-89BA-853411C970E8}" type="presParOf" srcId="{96CCF797-0C36-4DA4-B7E1-74BEECB6A6A9}" destId="{1F3FC850-F3E5-49AC-B1E9-E6776EF1D9CF}" srcOrd="14" destOrd="0" presId="urn:microsoft.com/office/officeart/2005/8/layout/orgChart1"/>
    <dgm:cxn modelId="{9FAD153D-BA81-4ED5-92C4-0D24A4FB39C3}" type="presParOf" srcId="{96CCF797-0C36-4DA4-B7E1-74BEECB6A6A9}" destId="{C7637960-036C-4212-BFCC-A627C0C6C868}" srcOrd="15" destOrd="0" presId="urn:microsoft.com/office/officeart/2005/8/layout/orgChart1"/>
    <dgm:cxn modelId="{9EBE0DFA-C02D-4B53-9B89-C983E14F063B}" type="presParOf" srcId="{C7637960-036C-4212-BFCC-A627C0C6C868}" destId="{7C0CB55B-030A-49B2-A12E-F6890D722AD5}" srcOrd="0" destOrd="0" presId="urn:microsoft.com/office/officeart/2005/8/layout/orgChart1"/>
    <dgm:cxn modelId="{3B543680-51AA-426C-A9C4-938F9F2A71C9}" type="presParOf" srcId="{7C0CB55B-030A-49B2-A12E-F6890D722AD5}" destId="{75EA266B-1CDD-4A14-B8CB-7FCA86BE09E1}" srcOrd="0" destOrd="0" presId="urn:microsoft.com/office/officeart/2005/8/layout/orgChart1"/>
    <dgm:cxn modelId="{E9B531C4-2C68-444B-B70B-3AF4AD2F7010}" type="presParOf" srcId="{7C0CB55B-030A-49B2-A12E-F6890D722AD5}" destId="{DC9294FB-9149-46FE-A897-7226073F3843}" srcOrd="1" destOrd="0" presId="urn:microsoft.com/office/officeart/2005/8/layout/orgChart1"/>
    <dgm:cxn modelId="{44B8CE02-7D7B-4AA5-AB8D-3934A59B1328}" type="presParOf" srcId="{C7637960-036C-4212-BFCC-A627C0C6C868}" destId="{6FC89258-7BD7-4229-8876-25FFEE0F192C}" srcOrd="1" destOrd="0" presId="urn:microsoft.com/office/officeart/2005/8/layout/orgChart1"/>
    <dgm:cxn modelId="{09B356ED-0951-4E0F-BF1C-97B045E1BD06}" type="presParOf" srcId="{C7637960-036C-4212-BFCC-A627C0C6C868}" destId="{0542A9A5-E2BE-4B4E-B09B-CC4A9A5475AA}" srcOrd="2" destOrd="0" presId="urn:microsoft.com/office/officeart/2005/8/layout/orgChart1"/>
    <dgm:cxn modelId="{B7CB6E85-39D3-4138-AB75-346FF9818E66}" type="presParOf" srcId="{96CCF797-0C36-4DA4-B7E1-74BEECB6A6A9}" destId="{76F78540-A63F-4C1F-9F84-9FB8C0A446DD}" srcOrd="16" destOrd="0" presId="urn:microsoft.com/office/officeart/2005/8/layout/orgChart1"/>
    <dgm:cxn modelId="{545382C0-6E5C-4F34-9FE1-D0166C2CE6F3}" type="presParOf" srcId="{96CCF797-0C36-4DA4-B7E1-74BEECB6A6A9}" destId="{BF97F8C5-3ACE-44BE-9893-8D5CC74FE453}" srcOrd="17" destOrd="0" presId="urn:microsoft.com/office/officeart/2005/8/layout/orgChart1"/>
    <dgm:cxn modelId="{AC22EEEA-77B3-4DC7-A43D-FA97036D888D}" type="presParOf" srcId="{BF97F8C5-3ACE-44BE-9893-8D5CC74FE453}" destId="{8D86F75C-3958-4575-ABCC-1B5863EAE12C}" srcOrd="0" destOrd="0" presId="urn:microsoft.com/office/officeart/2005/8/layout/orgChart1"/>
    <dgm:cxn modelId="{D786C367-202B-4BD7-8C0D-24D0037BF4CB}" type="presParOf" srcId="{8D86F75C-3958-4575-ABCC-1B5863EAE12C}" destId="{2D480BCB-23AE-42FD-84F9-C6073C19E584}" srcOrd="0" destOrd="0" presId="urn:microsoft.com/office/officeart/2005/8/layout/orgChart1"/>
    <dgm:cxn modelId="{B609AA5A-E686-45AE-9F47-9AA12BE9B2C4}" type="presParOf" srcId="{8D86F75C-3958-4575-ABCC-1B5863EAE12C}" destId="{545A9EB1-B33E-42E6-AC71-44809DC3A0C7}" srcOrd="1" destOrd="0" presId="urn:microsoft.com/office/officeart/2005/8/layout/orgChart1"/>
    <dgm:cxn modelId="{7EE6BC1D-6B44-4BCC-834A-412C2AA630A3}" type="presParOf" srcId="{BF97F8C5-3ACE-44BE-9893-8D5CC74FE453}" destId="{0FAE078B-974E-45D9-B525-E3203518B1AA}" srcOrd="1" destOrd="0" presId="urn:microsoft.com/office/officeart/2005/8/layout/orgChart1"/>
    <dgm:cxn modelId="{52A9C6A9-0404-46B5-B58F-67DDD88343CF}" type="presParOf" srcId="{BF97F8C5-3ACE-44BE-9893-8D5CC74FE453}" destId="{0DC46ADC-630E-49EF-B78C-7A97807F5562}" srcOrd="2" destOrd="0" presId="urn:microsoft.com/office/officeart/2005/8/layout/orgChart1"/>
    <dgm:cxn modelId="{CA87EEC9-A3C5-4EA3-A5FF-86AF42A4F290}" type="presParOf" srcId="{96CCF797-0C36-4DA4-B7E1-74BEECB6A6A9}" destId="{448AD5E6-04EB-4D4F-8C40-B58CE0867AF9}" srcOrd="18" destOrd="0" presId="urn:microsoft.com/office/officeart/2005/8/layout/orgChart1"/>
    <dgm:cxn modelId="{D548344F-8076-459A-BF89-1E8F0746898D}" type="presParOf" srcId="{96CCF797-0C36-4DA4-B7E1-74BEECB6A6A9}" destId="{8D4B7E68-0FD0-4C32-B5FB-94E70F068130}" srcOrd="19" destOrd="0" presId="urn:microsoft.com/office/officeart/2005/8/layout/orgChart1"/>
    <dgm:cxn modelId="{69DE80CF-DE64-469B-A7DF-DF45870D4D27}" type="presParOf" srcId="{8D4B7E68-0FD0-4C32-B5FB-94E70F068130}" destId="{7D0BE2C5-922E-47CE-803F-346B1C5AA7CA}" srcOrd="0" destOrd="0" presId="urn:microsoft.com/office/officeart/2005/8/layout/orgChart1"/>
    <dgm:cxn modelId="{A5E6B57E-DA9C-4795-B52C-1A0E2712C2D0}" type="presParOf" srcId="{7D0BE2C5-922E-47CE-803F-346B1C5AA7CA}" destId="{21E75E6E-D301-4131-A571-53AE4FB7B0DD}" srcOrd="0" destOrd="0" presId="urn:microsoft.com/office/officeart/2005/8/layout/orgChart1"/>
    <dgm:cxn modelId="{9AB513B5-7047-4DE9-91F2-717577121068}" type="presParOf" srcId="{7D0BE2C5-922E-47CE-803F-346B1C5AA7CA}" destId="{B51B41CC-4AE0-4252-BADF-FD6F16C98BB6}" srcOrd="1" destOrd="0" presId="urn:microsoft.com/office/officeart/2005/8/layout/orgChart1"/>
    <dgm:cxn modelId="{0340CB17-E192-4A02-AC2E-2E785187FA6E}" type="presParOf" srcId="{8D4B7E68-0FD0-4C32-B5FB-94E70F068130}" destId="{3E8809F2-5A2C-4F63-9010-BCF782D9307A}" srcOrd="1" destOrd="0" presId="urn:microsoft.com/office/officeart/2005/8/layout/orgChart1"/>
    <dgm:cxn modelId="{D8B117E9-940B-4561-AEA1-D3BED81870CF}" type="presParOf" srcId="{8D4B7E68-0FD0-4C32-B5FB-94E70F068130}" destId="{1EBFAAC4-1786-4724-BBAB-ACFEE6C09384}" srcOrd="2" destOrd="0" presId="urn:microsoft.com/office/officeart/2005/8/layout/orgChart1"/>
    <dgm:cxn modelId="{39D797D5-797F-425B-8048-A3B011C3DCDE}" type="presParOf" srcId="{96CCF797-0C36-4DA4-B7E1-74BEECB6A6A9}" destId="{B3392605-E71E-4883-9C23-9D4AFDA15128}" srcOrd="20" destOrd="0" presId="urn:microsoft.com/office/officeart/2005/8/layout/orgChart1"/>
    <dgm:cxn modelId="{DA1457FD-C21A-467E-BE02-2C257EA9A3BD}" type="presParOf" srcId="{96CCF797-0C36-4DA4-B7E1-74BEECB6A6A9}" destId="{1AA16FA0-1033-4A71-B2DE-3C5530BA068D}" srcOrd="21" destOrd="0" presId="urn:microsoft.com/office/officeart/2005/8/layout/orgChart1"/>
    <dgm:cxn modelId="{C1762EB6-6A98-4E0D-91D3-86EFA8D911C8}" type="presParOf" srcId="{1AA16FA0-1033-4A71-B2DE-3C5530BA068D}" destId="{F36F041E-E424-4FCF-952B-06B22CEE2AA4}" srcOrd="0" destOrd="0" presId="urn:microsoft.com/office/officeart/2005/8/layout/orgChart1"/>
    <dgm:cxn modelId="{CECA56CC-6370-42A1-9B9B-DCAC74B126E9}" type="presParOf" srcId="{F36F041E-E424-4FCF-952B-06B22CEE2AA4}" destId="{0B37BCDF-063A-4210-861F-242644249042}" srcOrd="0" destOrd="0" presId="urn:microsoft.com/office/officeart/2005/8/layout/orgChart1"/>
    <dgm:cxn modelId="{2AE4AFF9-8E54-4265-AD1B-ACE7130FAF46}" type="presParOf" srcId="{F36F041E-E424-4FCF-952B-06B22CEE2AA4}" destId="{8DC29EF8-E6F2-4C15-B1E3-25A44506789B}" srcOrd="1" destOrd="0" presId="urn:microsoft.com/office/officeart/2005/8/layout/orgChart1"/>
    <dgm:cxn modelId="{B78EFA40-2AF8-4770-B04E-D25C5595EA71}" type="presParOf" srcId="{1AA16FA0-1033-4A71-B2DE-3C5530BA068D}" destId="{2D55CDAE-EF7B-400D-B425-A2E44A60FB07}" srcOrd="1" destOrd="0" presId="urn:microsoft.com/office/officeart/2005/8/layout/orgChart1"/>
    <dgm:cxn modelId="{4B9C3B1A-93EF-4427-A34E-A367B360B1F2}" type="presParOf" srcId="{1AA16FA0-1033-4A71-B2DE-3C5530BA068D}" destId="{E924C7BE-52F7-493B-B94B-85E8F4B21EEF}" srcOrd="2" destOrd="0" presId="urn:microsoft.com/office/officeart/2005/8/layout/orgChart1"/>
    <dgm:cxn modelId="{39695213-757B-4DF4-A18B-9B2F8CE6D88A}" type="presParOf" srcId="{96CCF797-0C36-4DA4-B7E1-74BEECB6A6A9}" destId="{39B0B90F-BF4B-46B2-90E1-C683B4E34461}" srcOrd="22" destOrd="0" presId="urn:microsoft.com/office/officeart/2005/8/layout/orgChart1"/>
    <dgm:cxn modelId="{E01A95B1-61CC-40B2-B34C-DCDF304EB567}" type="presParOf" srcId="{96CCF797-0C36-4DA4-B7E1-74BEECB6A6A9}" destId="{E6C19491-C4CF-4677-AC75-2CDA0E8038EB}" srcOrd="23" destOrd="0" presId="urn:microsoft.com/office/officeart/2005/8/layout/orgChart1"/>
    <dgm:cxn modelId="{3ABECD8C-BF3D-44B9-B098-B5ACD5619B60}" type="presParOf" srcId="{E6C19491-C4CF-4677-AC75-2CDA0E8038EB}" destId="{D2A38FFB-369E-4D86-A82F-A459D24043CF}" srcOrd="0" destOrd="0" presId="urn:microsoft.com/office/officeart/2005/8/layout/orgChart1"/>
    <dgm:cxn modelId="{19D86149-EB77-4558-8AF3-5FF33E77013C}" type="presParOf" srcId="{D2A38FFB-369E-4D86-A82F-A459D24043CF}" destId="{0308CA8B-FC1F-4563-9EFF-0420F1E4139D}" srcOrd="0" destOrd="0" presId="urn:microsoft.com/office/officeart/2005/8/layout/orgChart1"/>
    <dgm:cxn modelId="{0533F57E-2A63-41E0-A202-4F45A5474206}" type="presParOf" srcId="{D2A38FFB-369E-4D86-A82F-A459D24043CF}" destId="{87CB2811-BB2C-4D6D-9FB6-85C4BAF96003}" srcOrd="1" destOrd="0" presId="urn:microsoft.com/office/officeart/2005/8/layout/orgChart1"/>
    <dgm:cxn modelId="{973DB361-C048-4969-9532-F64C21D56695}" type="presParOf" srcId="{E6C19491-C4CF-4677-AC75-2CDA0E8038EB}" destId="{DF21B9EE-181A-471D-B179-5DBEC28E19B0}" srcOrd="1" destOrd="0" presId="urn:microsoft.com/office/officeart/2005/8/layout/orgChart1"/>
    <dgm:cxn modelId="{EF02AB75-4F6E-4CA5-B95D-2AE3316A5364}" type="presParOf" srcId="{E6C19491-C4CF-4677-AC75-2CDA0E8038EB}" destId="{A9EF0062-0886-4C0D-BDF5-E538FB7C8F4F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DD35F-FCE7-4448-8500-5F6DDD68F8B9}">
      <dsp:nvSpPr>
        <dsp:cNvPr id="0" name=""/>
        <dsp:cNvSpPr/>
      </dsp:nvSpPr>
      <dsp:spPr>
        <a:xfrm>
          <a:off x="3047999" y="0"/>
          <a:ext cx="2032000" cy="1354666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System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(L0)</a:t>
          </a:r>
        </a:p>
      </dsp:txBody>
      <dsp:txXfrm>
        <a:off x="3047999" y="0"/>
        <a:ext cx="2032000" cy="1354666"/>
      </dsp:txXfrm>
    </dsp:sp>
    <dsp:sp modelId="{A820BA81-1B1C-45BE-8DB9-4EEED2AD8634}">
      <dsp:nvSpPr>
        <dsp:cNvPr id="0" name=""/>
        <dsp:cNvSpPr/>
      </dsp:nvSpPr>
      <dsp:spPr>
        <a:xfrm>
          <a:off x="2032000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 Category (L1)</a:t>
          </a:r>
        </a:p>
      </dsp:txBody>
      <dsp:txXfrm>
        <a:off x="2743199" y="1354666"/>
        <a:ext cx="2641600" cy="1354666"/>
      </dsp:txXfrm>
    </dsp:sp>
    <dsp:sp modelId="{C458CB03-FA73-4529-B7B4-62BF4F6897C3}">
      <dsp:nvSpPr>
        <dsp:cNvPr id="0" name=""/>
        <dsp:cNvSpPr/>
      </dsp:nvSpPr>
      <dsp:spPr>
        <a:xfrm>
          <a:off x="1015999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 Group (L2)</a:t>
          </a:r>
        </a:p>
      </dsp:txBody>
      <dsp:txXfrm>
        <a:off x="2082799" y="2709333"/>
        <a:ext cx="3962400" cy="1354666"/>
      </dsp:txXfrm>
    </dsp:sp>
    <dsp:sp modelId="{6F976DCA-C40D-41D0-8439-BAD5B2AAEF05}">
      <dsp:nvSpPr>
        <dsp:cNvPr id="0" name=""/>
        <dsp:cNvSpPr/>
      </dsp:nvSpPr>
      <dsp:spPr>
        <a:xfrm>
          <a:off x="0" y="4064000"/>
          <a:ext cx="8128000" cy="1354666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Scenarios (L3)</a:t>
          </a:r>
        </a:p>
      </dsp:txBody>
      <dsp:txXfrm>
        <a:off x="1422399" y="4064000"/>
        <a:ext cx="5283200" cy="13546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64FBB-ED7F-4351-A74D-817AAE31823D}">
      <dsp:nvSpPr>
        <dsp:cNvPr id="0" name=""/>
        <dsp:cNvSpPr/>
      </dsp:nvSpPr>
      <dsp:spPr>
        <a:xfrm>
          <a:off x="4104552" y="868667"/>
          <a:ext cx="200179" cy="493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7763"/>
              </a:lnTo>
              <a:lnTo>
                <a:pt x="200179" y="493776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0D605-E7D5-41D1-8D57-A8E198138F85}">
      <dsp:nvSpPr>
        <dsp:cNvPr id="0" name=""/>
        <dsp:cNvSpPr/>
      </dsp:nvSpPr>
      <dsp:spPr>
        <a:xfrm>
          <a:off x="3904372" y="868667"/>
          <a:ext cx="200179" cy="4937763"/>
        </a:xfrm>
        <a:custGeom>
          <a:avLst/>
          <a:gdLst/>
          <a:ahLst/>
          <a:cxnLst/>
          <a:rect l="0" t="0" r="0" b="0"/>
          <a:pathLst>
            <a:path>
              <a:moveTo>
                <a:pt x="200179" y="0"/>
              </a:moveTo>
              <a:lnTo>
                <a:pt x="200179" y="4937763"/>
              </a:lnTo>
              <a:lnTo>
                <a:pt x="0" y="493776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A6391-C62F-4D22-AD16-58BCB96B0185}">
      <dsp:nvSpPr>
        <dsp:cNvPr id="0" name=""/>
        <dsp:cNvSpPr/>
      </dsp:nvSpPr>
      <dsp:spPr>
        <a:xfrm>
          <a:off x="4104552" y="868667"/>
          <a:ext cx="200179" cy="3584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84167"/>
              </a:lnTo>
              <a:lnTo>
                <a:pt x="200179" y="358416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89AC0-28A0-4F96-8902-D334AF8AC1D4}">
      <dsp:nvSpPr>
        <dsp:cNvPr id="0" name=""/>
        <dsp:cNvSpPr/>
      </dsp:nvSpPr>
      <dsp:spPr>
        <a:xfrm>
          <a:off x="3904372" y="868667"/>
          <a:ext cx="200179" cy="3584167"/>
        </a:xfrm>
        <a:custGeom>
          <a:avLst/>
          <a:gdLst/>
          <a:ahLst/>
          <a:cxnLst/>
          <a:rect l="0" t="0" r="0" b="0"/>
          <a:pathLst>
            <a:path>
              <a:moveTo>
                <a:pt x="200179" y="0"/>
              </a:moveTo>
              <a:lnTo>
                <a:pt x="200179" y="3584167"/>
              </a:lnTo>
              <a:lnTo>
                <a:pt x="0" y="358416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3DC6A-E26F-4928-B192-933926769CF4}">
      <dsp:nvSpPr>
        <dsp:cNvPr id="0" name=""/>
        <dsp:cNvSpPr/>
      </dsp:nvSpPr>
      <dsp:spPr>
        <a:xfrm>
          <a:off x="4104552" y="868667"/>
          <a:ext cx="200179" cy="2230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0572"/>
              </a:lnTo>
              <a:lnTo>
                <a:pt x="200179" y="223057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3904372" y="868667"/>
          <a:ext cx="200179" cy="2230572"/>
        </a:xfrm>
        <a:custGeom>
          <a:avLst/>
          <a:gdLst/>
          <a:ahLst/>
          <a:cxnLst/>
          <a:rect l="0" t="0" r="0" b="0"/>
          <a:pathLst>
            <a:path>
              <a:moveTo>
                <a:pt x="200179" y="0"/>
              </a:moveTo>
              <a:lnTo>
                <a:pt x="200179" y="2230572"/>
              </a:lnTo>
              <a:lnTo>
                <a:pt x="0" y="223057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4104552" y="868667"/>
          <a:ext cx="200179" cy="8769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6977"/>
              </a:lnTo>
              <a:lnTo>
                <a:pt x="200179" y="87697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904372" y="868667"/>
          <a:ext cx="200179" cy="876977"/>
        </a:xfrm>
        <a:custGeom>
          <a:avLst/>
          <a:gdLst/>
          <a:ahLst/>
          <a:cxnLst/>
          <a:rect l="0" t="0" r="0" b="0"/>
          <a:pathLst>
            <a:path>
              <a:moveTo>
                <a:pt x="200179" y="0"/>
              </a:moveTo>
              <a:lnTo>
                <a:pt x="200179" y="876977"/>
              </a:lnTo>
              <a:lnTo>
                <a:pt x="0" y="87697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151315" y="1908"/>
          <a:ext cx="1906472" cy="86675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Exit specific scenarios (EXT)</a:t>
          </a:r>
          <a:endParaRPr lang="en-US" sz="1400" b="0" kern="1200"/>
        </a:p>
      </dsp:txBody>
      <dsp:txXfrm>
        <a:off x="3151315" y="1908"/>
        <a:ext cx="1906472" cy="866758"/>
      </dsp:txXfrm>
    </dsp:sp>
    <dsp:sp modelId="{BC1E3504-E4E2-48C5-BAB0-684EFDD5908A}">
      <dsp:nvSpPr>
        <dsp:cNvPr id="0" name=""/>
        <dsp:cNvSpPr/>
      </dsp:nvSpPr>
      <dsp:spPr>
        <a:xfrm>
          <a:off x="1087674" y="1269026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E-EXP-EXT-E-001-Rejection of arrival notification</a:t>
          </a:r>
          <a:endParaRPr lang="en-US" sz="1200" kern="1200"/>
        </a:p>
      </dsp:txBody>
      <dsp:txXfrm>
        <a:off x="1087674" y="1269026"/>
        <a:ext cx="2816698" cy="953236"/>
      </dsp:txXfrm>
    </dsp:sp>
    <dsp:sp modelId="{3FF87A9F-400B-4FF1-82AB-74A335FA1725}">
      <dsp:nvSpPr>
        <dsp:cNvPr id="0" name=""/>
        <dsp:cNvSpPr/>
      </dsp:nvSpPr>
      <dsp:spPr>
        <a:xfrm>
          <a:off x="4304731" y="1269026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E-EXP-EXT-A-001-Control at Exit with release for Exit</a:t>
          </a:r>
          <a:endParaRPr lang="en-US" sz="1200" kern="1200"/>
        </a:p>
      </dsp:txBody>
      <dsp:txXfrm>
        <a:off x="4304731" y="1269026"/>
        <a:ext cx="2816698" cy="953236"/>
      </dsp:txXfrm>
    </dsp:sp>
    <dsp:sp modelId="{8AEC1BB5-92C5-4C76-9C23-26987679CAEE}">
      <dsp:nvSpPr>
        <dsp:cNvPr id="0" name=""/>
        <dsp:cNvSpPr/>
      </dsp:nvSpPr>
      <dsp:spPr>
        <a:xfrm>
          <a:off x="1087674" y="2622621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E-EXP-EXT-A-002-Control at Exit with release for Exit refused</a:t>
          </a:r>
          <a:endParaRPr lang="en-US" sz="1200" kern="1200"/>
        </a:p>
      </dsp:txBody>
      <dsp:txXfrm>
        <a:off x="1087674" y="2622621"/>
        <a:ext cx="2816698" cy="953236"/>
      </dsp:txXfrm>
    </dsp:sp>
    <dsp:sp modelId="{CEF2F43A-2461-4BA6-8C5D-4F17F73884AD}">
      <dsp:nvSpPr>
        <dsp:cNvPr id="0" name=""/>
        <dsp:cNvSpPr/>
      </dsp:nvSpPr>
      <dsp:spPr>
        <a:xfrm>
          <a:off x="4304731" y="2622621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E-EXP-EXT-A-003-Arrival at Exit registered by customs officer</a:t>
          </a:r>
          <a:endParaRPr lang="en-US" sz="1200" kern="1200"/>
        </a:p>
      </dsp:txBody>
      <dsp:txXfrm>
        <a:off x="4304731" y="2622621"/>
        <a:ext cx="2816698" cy="953236"/>
      </dsp:txXfrm>
    </dsp:sp>
    <dsp:sp modelId="{790F69D4-2E31-4B1B-968B-50B805249240}">
      <dsp:nvSpPr>
        <dsp:cNvPr id="0" name=""/>
        <dsp:cNvSpPr/>
      </dsp:nvSpPr>
      <dsp:spPr>
        <a:xfrm>
          <a:off x="1087674" y="3976216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E-EXP-EXT-A-004-Exit after Storing</a:t>
          </a:r>
          <a:endParaRPr lang="en-US" sz="1200" kern="1200"/>
        </a:p>
      </dsp:txBody>
      <dsp:txXfrm>
        <a:off x="1087674" y="3976216"/>
        <a:ext cx="2816698" cy="953236"/>
      </dsp:txXfrm>
    </dsp:sp>
    <dsp:sp modelId="{06C96540-3841-456F-918F-CD6AB783A163}">
      <dsp:nvSpPr>
        <dsp:cNvPr id="0" name=""/>
        <dsp:cNvSpPr/>
      </dsp:nvSpPr>
      <dsp:spPr>
        <a:xfrm>
          <a:off x="4304731" y="3976216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E-EXP-EXT-A-005-Exit after reception of multiple manifests</a:t>
          </a:r>
          <a:endParaRPr lang="en-US" sz="1200" kern="1200"/>
        </a:p>
      </dsp:txBody>
      <dsp:txXfrm>
        <a:off x="4304731" y="3976216"/>
        <a:ext cx="2816698" cy="953236"/>
      </dsp:txXfrm>
    </dsp:sp>
    <dsp:sp modelId="{5C77920A-A210-4DD7-8198-01F6CEE42C5A}">
      <dsp:nvSpPr>
        <dsp:cNvPr id="0" name=""/>
        <dsp:cNvSpPr/>
      </dsp:nvSpPr>
      <dsp:spPr>
        <a:xfrm>
          <a:off x="1087674" y="5329812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E-EXP-EXT-E-002-Rejection of Manifest</a:t>
          </a:r>
          <a:endParaRPr lang="en-US" sz="1200" kern="1200"/>
        </a:p>
      </dsp:txBody>
      <dsp:txXfrm>
        <a:off x="1087674" y="5329812"/>
        <a:ext cx="2816698" cy="953236"/>
      </dsp:txXfrm>
    </dsp:sp>
    <dsp:sp modelId="{1111E74C-A04B-4656-AA23-D5088962AD33}">
      <dsp:nvSpPr>
        <dsp:cNvPr id="0" name=""/>
        <dsp:cNvSpPr/>
      </dsp:nvSpPr>
      <dsp:spPr>
        <a:xfrm>
          <a:off x="4304731" y="5329812"/>
          <a:ext cx="2816698" cy="9532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E-EXP-EXT-A-006-Exit information available through other systems</a:t>
          </a:r>
          <a:endParaRPr lang="en-US" sz="1200" kern="1200"/>
        </a:p>
      </dsp:txBody>
      <dsp:txXfrm>
        <a:off x="4304731" y="5329812"/>
        <a:ext cx="2816698" cy="95323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290B2-C9E3-4D9B-95A3-4A2508D68429}">
      <dsp:nvSpPr>
        <dsp:cNvPr id="0" name=""/>
        <dsp:cNvSpPr/>
      </dsp:nvSpPr>
      <dsp:spPr>
        <a:xfrm>
          <a:off x="4174155" y="550021"/>
          <a:ext cx="130495" cy="5494400"/>
        </a:xfrm>
        <a:custGeom>
          <a:avLst/>
          <a:gdLst/>
          <a:ahLst/>
          <a:cxnLst/>
          <a:rect l="0" t="0" r="0" b="0"/>
          <a:pathLst>
            <a:path>
              <a:moveTo>
                <a:pt x="130495" y="0"/>
              </a:moveTo>
              <a:lnTo>
                <a:pt x="130495" y="5494400"/>
              </a:lnTo>
              <a:lnTo>
                <a:pt x="0" y="549440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524CEF-8444-4B83-87A6-191B6D7C3F23}">
      <dsp:nvSpPr>
        <dsp:cNvPr id="0" name=""/>
        <dsp:cNvSpPr/>
      </dsp:nvSpPr>
      <dsp:spPr>
        <a:xfrm>
          <a:off x="4304650" y="550021"/>
          <a:ext cx="122317" cy="45550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5013"/>
              </a:lnTo>
              <a:lnTo>
                <a:pt x="122317" y="455501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16A472-CE92-40A7-8689-1661568F750D}">
      <dsp:nvSpPr>
        <dsp:cNvPr id="0" name=""/>
        <dsp:cNvSpPr/>
      </dsp:nvSpPr>
      <dsp:spPr>
        <a:xfrm>
          <a:off x="4047166" y="550021"/>
          <a:ext cx="257484" cy="4555013"/>
        </a:xfrm>
        <a:custGeom>
          <a:avLst/>
          <a:gdLst/>
          <a:ahLst/>
          <a:cxnLst/>
          <a:rect l="0" t="0" r="0" b="0"/>
          <a:pathLst>
            <a:path>
              <a:moveTo>
                <a:pt x="257484" y="0"/>
              </a:moveTo>
              <a:lnTo>
                <a:pt x="257484" y="4555013"/>
              </a:lnTo>
              <a:lnTo>
                <a:pt x="0" y="455501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FC850-F3E5-49AC-B1E9-E6776EF1D9CF}">
      <dsp:nvSpPr>
        <dsp:cNvPr id="0" name=""/>
        <dsp:cNvSpPr/>
      </dsp:nvSpPr>
      <dsp:spPr>
        <a:xfrm>
          <a:off x="4304650" y="550021"/>
          <a:ext cx="122317" cy="36393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9356"/>
              </a:lnTo>
              <a:lnTo>
                <a:pt x="122317" y="363935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7D077-6AF0-4522-BB88-BDB330199958}">
      <dsp:nvSpPr>
        <dsp:cNvPr id="0" name=""/>
        <dsp:cNvSpPr/>
      </dsp:nvSpPr>
      <dsp:spPr>
        <a:xfrm>
          <a:off x="4182333" y="550021"/>
          <a:ext cx="122317" cy="3639356"/>
        </a:xfrm>
        <a:custGeom>
          <a:avLst/>
          <a:gdLst/>
          <a:ahLst/>
          <a:cxnLst/>
          <a:rect l="0" t="0" r="0" b="0"/>
          <a:pathLst>
            <a:path>
              <a:moveTo>
                <a:pt x="122317" y="0"/>
              </a:moveTo>
              <a:lnTo>
                <a:pt x="122317" y="3639356"/>
              </a:lnTo>
              <a:lnTo>
                <a:pt x="0" y="363935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14E-AB2E-483C-AB79-1B50116E5BB7}">
      <dsp:nvSpPr>
        <dsp:cNvPr id="0" name=""/>
        <dsp:cNvSpPr/>
      </dsp:nvSpPr>
      <dsp:spPr>
        <a:xfrm>
          <a:off x="4304650" y="550021"/>
          <a:ext cx="122317" cy="2635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5141"/>
              </a:lnTo>
              <a:lnTo>
                <a:pt x="122317" y="263514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4182333" y="550021"/>
          <a:ext cx="122317" cy="2635141"/>
        </a:xfrm>
        <a:custGeom>
          <a:avLst/>
          <a:gdLst/>
          <a:ahLst/>
          <a:cxnLst/>
          <a:rect l="0" t="0" r="0" b="0"/>
          <a:pathLst>
            <a:path>
              <a:moveTo>
                <a:pt x="122317" y="0"/>
              </a:moveTo>
              <a:lnTo>
                <a:pt x="122317" y="2635141"/>
              </a:lnTo>
              <a:lnTo>
                <a:pt x="0" y="263514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304650" y="550021"/>
          <a:ext cx="122317" cy="1630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0925"/>
              </a:lnTo>
              <a:lnTo>
                <a:pt x="122317" y="163092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182333" y="550021"/>
          <a:ext cx="122317" cy="1630925"/>
        </a:xfrm>
        <a:custGeom>
          <a:avLst/>
          <a:gdLst/>
          <a:ahLst/>
          <a:cxnLst/>
          <a:rect l="0" t="0" r="0" b="0"/>
          <a:pathLst>
            <a:path>
              <a:moveTo>
                <a:pt x="122317" y="0"/>
              </a:moveTo>
              <a:lnTo>
                <a:pt x="122317" y="1630925"/>
              </a:lnTo>
              <a:lnTo>
                <a:pt x="0" y="163092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304650" y="550021"/>
          <a:ext cx="122317" cy="6267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6710"/>
              </a:lnTo>
              <a:lnTo>
                <a:pt x="122317" y="62671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182333" y="550021"/>
          <a:ext cx="122317" cy="626710"/>
        </a:xfrm>
        <a:custGeom>
          <a:avLst/>
          <a:gdLst/>
          <a:ahLst/>
          <a:cxnLst/>
          <a:rect l="0" t="0" r="0" b="0"/>
          <a:pathLst>
            <a:path>
              <a:moveTo>
                <a:pt x="122317" y="0"/>
              </a:moveTo>
              <a:lnTo>
                <a:pt x="122317" y="626710"/>
              </a:lnTo>
              <a:lnTo>
                <a:pt x="0" y="62671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396355" y="0"/>
          <a:ext cx="1816590" cy="550021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i="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  <a:endParaRPr lang="en-US" sz="1400" b="1" kern="1200" dirty="0"/>
        </a:p>
      </dsp:txBody>
      <dsp:txXfrm>
        <a:off x="3396355" y="0"/>
        <a:ext cx="1816590" cy="550021"/>
      </dsp:txXfrm>
    </dsp:sp>
    <dsp:sp modelId="{BC1E3504-E4E2-48C5-BAB0-684EFDD5908A}">
      <dsp:nvSpPr>
        <dsp:cNvPr id="0" name=""/>
        <dsp:cNvSpPr/>
      </dsp:nvSpPr>
      <dsp:spPr>
        <a:xfrm>
          <a:off x="1008659" y="796941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E-EXP-EFT-M-001 Core Flow of the Export </a:t>
          </a:r>
          <a:r>
            <a:rPr lang="en-US" sz="1200" b="0" i="0" kern="1200" dirty="0"/>
            <a:t>F</a:t>
          </a:r>
          <a:r>
            <a:rPr lang="x-none" sz="1200" b="0" i="0" kern="1200" dirty="0"/>
            <a:t>ollowed by Transit – External Transit</a:t>
          </a:r>
          <a:endParaRPr lang="en-US" sz="1200" b="0" i="0" kern="1200" dirty="0"/>
        </a:p>
      </dsp:txBody>
      <dsp:txXfrm>
        <a:off x="1008659" y="796941"/>
        <a:ext cx="3173674" cy="759580"/>
      </dsp:txXfrm>
    </dsp:sp>
    <dsp:sp modelId="{0EB95E7F-B7F8-42EF-8090-F9C868A2B2A8}">
      <dsp:nvSpPr>
        <dsp:cNvPr id="0" name=""/>
        <dsp:cNvSpPr/>
      </dsp:nvSpPr>
      <dsp:spPr>
        <a:xfrm>
          <a:off x="4426968" y="796941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x-none" sz="1200" b="0" i="0" kern="1200" dirty="0"/>
            <a:t>E-EXP-EFT-M-002 Core Flow of the Export </a:t>
          </a:r>
          <a:r>
            <a:rPr lang="en-US" sz="1200" b="0" i="0" kern="1200" dirty="0"/>
            <a:t>F</a:t>
          </a:r>
          <a:r>
            <a:rPr lang="x-none" sz="1200" b="0" i="0" kern="1200" dirty="0"/>
            <a:t>ollowed by Transit – Internal Transit</a:t>
          </a:r>
          <a:endParaRPr lang="en-US" sz="1200" b="0" i="0" kern="1200" dirty="0"/>
        </a:p>
      </dsp:txBody>
      <dsp:txXfrm>
        <a:off x="4426968" y="796941"/>
        <a:ext cx="3173674" cy="759580"/>
      </dsp:txXfrm>
    </dsp:sp>
    <dsp:sp modelId="{5D35BF3B-52BA-41BD-8661-E3AA1AB51BA6}">
      <dsp:nvSpPr>
        <dsp:cNvPr id="0" name=""/>
        <dsp:cNvSpPr/>
      </dsp:nvSpPr>
      <dsp:spPr>
        <a:xfrm>
          <a:off x="1008659" y="1801156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</a:t>
          </a:r>
          <a:r>
            <a:rPr lang="en-GB" sz="1200" b="0" i="0" kern="1200" dirty="0"/>
            <a:t>A</a:t>
          </a:r>
          <a:r>
            <a:rPr lang="x-none" sz="1200" b="0" i="0" kern="1200" dirty="0"/>
            <a:t>-001 Lodg</a:t>
          </a:r>
          <a:r>
            <a:rPr lang="en-US" sz="1200" b="0" i="0" kern="1200" dirty="0"/>
            <a:t>e</a:t>
          </a:r>
          <a:r>
            <a:rPr lang="x-none" sz="1200" b="0" i="0" kern="1200" dirty="0"/>
            <a:t>ment of Transit Declaration having Export as Previous Procedure – Negative response from Office of Exit (before acceptance of the transit declaration)</a:t>
          </a:r>
          <a:endParaRPr lang="en-US" sz="1200" b="0" i="0" kern="1200" dirty="0"/>
        </a:p>
      </dsp:txBody>
      <dsp:txXfrm>
        <a:off x="1008659" y="1801156"/>
        <a:ext cx="3173674" cy="759580"/>
      </dsp:txXfrm>
    </dsp:sp>
    <dsp:sp modelId="{72B8974A-B9CE-4AE4-B924-769F5468847F}">
      <dsp:nvSpPr>
        <dsp:cNvPr id="0" name=""/>
        <dsp:cNvSpPr/>
      </dsp:nvSpPr>
      <dsp:spPr>
        <a:xfrm>
          <a:off x="4426968" y="1801156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</a:t>
          </a:r>
          <a:r>
            <a:rPr lang="en-GB" sz="1200" b="0" i="0" kern="1200" dirty="0"/>
            <a:t>A</a:t>
          </a:r>
          <a:r>
            <a:rPr lang="x-none" sz="1200" b="0" i="0" kern="1200" dirty="0"/>
            <a:t>-00</a:t>
          </a:r>
          <a:r>
            <a:rPr lang="en-GB" sz="1200" b="0" i="0" kern="1200" dirty="0"/>
            <a:t>2 </a:t>
          </a:r>
          <a:r>
            <a:rPr lang="x-none" sz="1200" b="0" i="0" kern="1200" dirty="0"/>
            <a:t>Lodg</a:t>
          </a:r>
          <a:r>
            <a:rPr lang="en-US" sz="1200" b="0" i="0" kern="1200" dirty="0"/>
            <a:t>e</a:t>
          </a:r>
          <a:r>
            <a:rPr lang="x-none" sz="1200" b="0" i="0" kern="1200" dirty="0"/>
            <a:t>ment of Transit Declaration having Export as Previous Procedure – Unknown Export MRN and Positive IE503</a:t>
          </a:r>
          <a:endParaRPr lang="en-US" sz="1200" b="0" i="0" kern="1200" dirty="0"/>
        </a:p>
      </dsp:txBody>
      <dsp:txXfrm>
        <a:off x="4426968" y="1801156"/>
        <a:ext cx="3173674" cy="759580"/>
      </dsp:txXfrm>
    </dsp:sp>
    <dsp:sp modelId="{FEBB9387-299D-4905-AB83-C99D8109B8BB}">
      <dsp:nvSpPr>
        <dsp:cNvPr id="0" name=""/>
        <dsp:cNvSpPr/>
      </dsp:nvSpPr>
      <dsp:spPr>
        <a:xfrm>
          <a:off x="1008659" y="2805372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E-EXP-EFT-A-003</a:t>
          </a:r>
          <a:r>
            <a:rPr lang="en-US" sz="1200" b="0" i="0" kern="1200" dirty="0"/>
            <a:t>-</a:t>
          </a:r>
          <a:r>
            <a:rPr lang="x-none" sz="1200" b="0" i="0" kern="1200" dirty="0"/>
            <a:t>Amendment of a Transit declaration</a:t>
          </a:r>
          <a:endParaRPr lang="en-US" sz="1200" kern="1200" dirty="0"/>
        </a:p>
      </dsp:txBody>
      <dsp:txXfrm>
        <a:off x="1008659" y="2805372"/>
        <a:ext cx="3173674" cy="759580"/>
      </dsp:txXfrm>
    </dsp:sp>
    <dsp:sp modelId="{106BFC12-AE46-418E-8CB3-A087FBDAF1DD}">
      <dsp:nvSpPr>
        <dsp:cNvPr id="0" name=""/>
        <dsp:cNvSpPr/>
      </dsp:nvSpPr>
      <dsp:spPr>
        <a:xfrm>
          <a:off x="4426968" y="2805372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E-EXP-EFT-A-00</a:t>
          </a:r>
          <a:r>
            <a:rPr lang="en-GB" sz="1200" b="0" i="0" kern="1200" dirty="0"/>
            <a:t>4</a:t>
          </a:r>
          <a:r>
            <a:rPr lang="x-none" sz="1200" b="0" i="0" kern="1200" dirty="0"/>
            <a:t> Departure notifies Office of Exit for </a:t>
          </a:r>
          <a:r>
            <a:rPr lang="en-GB" sz="1200" b="0" i="0" kern="1200" dirty="0"/>
            <a:t>non appropriate Office of Destination – Release for Exit by alternative evidence</a:t>
          </a:r>
          <a:endParaRPr lang="en-US" sz="1200" b="0" i="0" kern="1200" dirty="0"/>
        </a:p>
      </dsp:txBody>
      <dsp:txXfrm>
        <a:off x="4426968" y="2805372"/>
        <a:ext cx="3173674" cy="759580"/>
      </dsp:txXfrm>
    </dsp:sp>
    <dsp:sp modelId="{2E877A55-4453-4285-AC5C-B2E79CFCC7C4}">
      <dsp:nvSpPr>
        <dsp:cNvPr id="0" name=""/>
        <dsp:cNvSpPr/>
      </dsp:nvSpPr>
      <dsp:spPr>
        <a:xfrm>
          <a:off x="1008659" y="3809587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x-none" sz="1200" b="0" i="0" kern="1200" dirty="0"/>
            <a:t>E-EXP-EFT-A-00</a:t>
          </a:r>
          <a:r>
            <a:rPr lang="en-GB" sz="1200" b="0" i="0" kern="1200" dirty="0"/>
            <a:t>5</a:t>
          </a:r>
          <a:r>
            <a:rPr lang="x-none" sz="1200" b="0" i="0" kern="1200" dirty="0"/>
            <a:t> Departure notifies Office of Exit for </a:t>
          </a:r>
          <a:r>
            <a:rPr lang="en-GB" sz="1200" b="0" i="0" kern="1200" dirty="0"/>
            <a:t>non appropriate Office of Destination – Invalidation  due to lack of or insufficient alternative evidence</a:t>
          </a:r>
          <a:endParaRPr lang="en-US" sz="1200" b="0" i="0" kern="1200" dirty="0"/>
        </a:p>
      </dsp:txBody>
      <dsp:txXfrm>
        <a:off x="1008659" y="3809587"/>
        <a:ext cx="3173674" cy="759580"/>
      </dsp:txXfrm>
    </dsp:sp>
    <dsp:sp modelId="{75EA266B-1CDD-4A14-B8CB-7FCA86BE09E1}">
      <dsp:nvSpPr>
        <dsp:cNvPr id="0" name=""/>
        <dsp:cNvSpPr/>
      </dsp:nvSpPr>
      <dsp:spPr>
        <a:xfrm>
          <a:off x="4426968" y="3809587"/>
          <a:ext cx="3173674" cy="7595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E-EXP-EFT-A-006 Departure notifies Office of Exit for the initiation of recovery</a:t>
          </a:r>
        </a:p>
      </dsp:txBody>
      <dsp:txXfrm>
        <a:off x="4426968" y="3809587"/>
        <a:ext cx="3173674" cy="759580"/>
      </dsp:txXfrm>
    </dsp:sp>
    <dsp:sp modelId="{DE492006-FB26-4B22-9C78-38B1E6D102C0}">
      <dsp:nvSpPr>
        <dsp:cNvPr id="0" name=""/>
        <dsp:cNvSpPr/>
      </dsp:nvSpPr>
      <dsp:spPr>
        <a:xfrm>
          <a:off x="1008659" y="4813802"/>
          <a:ext cx="3038507" cy="5824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x-none" sz="1200" b="0" i="0" kern="1200" dirty="0"/>
            <a:t>E-EXP-EFT-A-007 Invalidation by Transit or Not released for Transit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1008659" y="4813802"/>
        <a:ext cx="3038507" cy="582464"/>
      </dsp:txXfrm>
    </dsp:sp>
    <dsp:sp modelId="{767392D3-05DE-401E-9F00-346902851A6B}">
      <dsp:nvSpPr>
        <dsp:cNvPr id="0" name=""/>
        <dsp:cNvSpPr/>
      </dsp:nvSpPr>
      <dsp:spPr>
        <a:xfrm>
          <a:off x="4426968" y="4813802"/>
          <a:ext cx="3230068" cy="5824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x-none" sz="1200" b="0" i="0" kern="1200" dirty="0"/>
            <a:t>E-EXP-EFT-A-00</a:t>
          </a:r>
          <a:r>
            <a:rPr lang="en-US" sz="1200" b="0" i="0" kern="1200" dirty="0"/>
            <a:t>8</a:t>
          </a:r>
          <a:r>
            <a:rPr lang="x-none" sz="1200" b="0" i="0" kern="1200" dirty="0"/>
            <a:t> Departure notifies Office of Exit of unsatisfactory </a:t>
          </a:r>
          <a:r>
            <a:rPr lang="en-US" sz="1200" b="0" i="0" kern="1200" dirty="0"/>
            <a:t>destination </a:t>
          </a:r>
          <a:r>
            <a:rPr lang="x-none" sz="1200" b="0" i="0" kern="1200" dirty="0"/>
            <a:t>control results - Release for Exit by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4426968" y="4813802"/>
        <a:ext cx="3230068" cy="582464"/>
      </dsp:txXfrm>
    </dsp:sp>
    <dsp:sp modelId="{FD3CE490-B01B-4D02-9BF3-B2D8FE0EF201}">
      <dsp:nvSpPr>
        <dsp:cNvPr id="0" name=""/>
        <dsp:cNvSpPr/>
      </dsp:nvSpPr>
      <dsp:spPr>
        <a:xfrm>
          <a:off x="1008659" y="5640902"/>
          <a:ext cx="3165496" cy="8070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x-none" sz="1200" b="0" i="0" kern="1200" dirty="0"/>
            <a:t>E-EXP-EFT-A-00</a:t>
          </a:r>
          <a:r>
            <a:rPr lang="en-US" sz="1200" b="0" i="0" kern="1200" dirty="0"/>
            <a:t>9</a:t>
          </a:r>
          <a:r>
            <a:rPr lang="x-none" sz="1200" b="0" i="0" kern="1200" dirty="0"/>
            <a:t> Departure notifies Office of Exit of unsatisfactory </a:t>
          </a:r>
          <a:r>
            <a:rPr lang="en-US" sz="1200" b="0" i="0" kern="1200" dirty="0"/>
            <a:t>destination </a:t>
          </a:r>
          <a:r>
            <a:rPr lang="x-none" sz="1200" b="0" i="0" kern="1200" dirty="0"/>
            <a:t>control results - Invalidation due to lack of or insufficient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1008659" y="5640902"/>
        <a:ext cx="3165496" cy="8070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26F53-A541-42AE-AF7D-4E8D8A6E3410}">
      <dsp:nvSpPr>
        <dsp:cNvPr id="0" name=""/>
        <dsp:cNvSpPr/>
      </dsp:nvSpPr>
      <dsp:spPr>
        <a:xfrm>
          <a:off x="2447541" y="808691"/>
          <a:ext cx="169567" cy="1889464"/>
        </a:xfrm>
        <a:custGeom>
          <a:avLst/>
          <a:gdLst/>
          <a:ahLst/>
          <a:cxnLst/>
          <a:rect l="0" t="0" r="0" b="0"/>
          <a:pathLst>
            <a:path>
              <a:moveTo>
                <a:pt x="169567" y="0"/>
              </a:moveTo>
              <a:lnTo>
                <a:pt x="169567" y="1889464"/>
              </a:lnTo>
              <a:lnTo>
                <a:pt x="0" y="188946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2617108" y="808691"/>
          <a:ext cx="169567" cy="742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866"/>
              </a:lnTo>
              <a:lnTo>
                <a:pt x="169567" y="7428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47541" y="808691"/>
          <a:ext cx="169567" cy="742866"/>
        </a:xfrm>
        <a:custGeom>
          <a:avLst/>
          <a:gdLst/>
          <a:ahLst/>
          <a:cxnLst/>
          <a:rect l="0" t="0" r="0" b="0"/>
          <a:pathLst>
            <a:path>
              <a:moveTo>
                <a:pt x="169567" y="0"/>
              </a:moveTo>
              <a:lnTo>
                <a:pt x="169567" y="742866"/>
              </a:lnTo>
              <a:lnTo>
                <a:pt x="0" y="7428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809644" y="1227"/>
          <a:ext cx="1614927" cy="807463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Diversions (DIV)</a:t>
          </a:r>
          <a:endParaRPr lang="en-US" sz="1400" b="1" kern="1200"/>
        </a:p>
      </dsp:txBody>
      <dsp:txXfrm>
        <a:off x="1809644" y="1227"/>
        <a:ext cx="1614927" cy="807463"/>
      </dsp:txXfrm>
    </dsp:sp>
    <dsp:sp modelId="{BC1E3504-E4E2-48C5-BAB0-684EFDD5908A}">
      <dsp:nvSpPr>
        <dsp:cNvPr id="0" name=""/>
        <dsp:cNvSpPr/>
      </dsp:nvSpPr>
      <dsp:spPr>
        <a:xfrm>
          <a:off x="832613" y="1147826"/>
          <a:ext cx="1614927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E-EXP-DIV-M-001-International Diversion accepted</a:t>
          </a:r>
          <a:endParaRPr lang="en-US" sz="1200" kern="1200"/>
        </a:p>
      </dsp:txBody>
      <dsp:txXfrm>
        <a:off x="832613" y="1147826"/>
        <a:ext cx="1614927" cy="807463"/>
      </dsp:txXfrm>
    </dsp:sp>
    <dsp:sp modelId="{3FF87A9F-400B-4FF1-82AB-74A335FA1725}">
      <dsp:nvSpPr>
        <dsp:cNvPr id="0" name=""/>
        <dsp:cNvSpPr/>
      </dsp:nvSpPr>
      <dsp:spPr>
        <a:xfrm>
          <a:off x="2786675" y="1147826"/>
          <a:ext cx="1614927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E-EXP-DIV-A-001 International Diversion Rejected</a:t>
          </a:r>
          <a:endParaRPr lang="en-US" sz="1200" b="0" i="0" kern="1200"/>
        </a:p>
      </dsp:txBody>
      <dsp:txXfrm>
        <a:off x="2786675" y="1147826"/>
        <a:ext cx="1614927" cy="807463"/>
      </dsp:txXfrm>
    </dsp:sp>
    <dsp:sp modelId="{8AEC1BB5-92C5-4C76-9C23-26987679CAEE}">
      <dsp:nvSpPr>
        <dsp:cNvPr id="0" name=""/>
        <dsp:cNvSpPr/>
      </dsp:nvSpPr>
      <dsp:spPr>
        <a:xfrm>
          <a:off x="832613" y="2294424"/>
          <a:ext cx="1614927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E-EXP-DIV-A-002-Multiple Diversions </a:t>
          </a:r>
          <a:endParaRPr lang="en-US" sz="1200" kern="1200"/>
        </a:p>
      </dsp:txBody>
      <dsp:txXfrm>
        <a:off x="832613" y="2294424"/>
        <a:ext cx="1614927" cy="8074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D8DA-CB10-49CB-B113-56069B1472D4}">
      <dsp:nvSpPr>
        <dsp:cNvPr id="0" name=""/>
        <dsp:cNvSpPr/>
      </dsp:nvSpPr>
      <dsp:spPr>
        <a:xfrm>
          <a:off x="2356437" y="820944"/>
          <a:ext cx="231132" cy="10339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3984"/>
              </a:lnTo>
              <a:lnTo>
                <a:pt x="231132" y="103398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138685" y="820944"/>
          <a:ext cx="217751" cy="1033984"/>
        </a:xfrm>
        <a:custGeom>
          <a:avLst/>
          <a:gdLst/>
          <a:ahLst/>
          <a:cxnLst/>
          <a:rect l="0" t="0" r="0" b="0"/>
          <a:pathLst>
            <a:path>
              <a:moveTo>
                <a:pt x="217751" y="0"/>
              </a:moveTo>
              <a:lnTo>
                <a:pt x="217751" y="1033984"/>
              </a:lnTo>
              <a:lnTo>
                <a:pt x="0" y="103398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376116" y="20658"/>
          <a:ext cx="1960642" cy="800286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Query Movement Information (QMI)</a:t>
          </a:r>
          <a:endParaRPr lang="en-US" sz="1400" b="0" kern="1200"/>
        </a:p>
      </dsp:txBody>
      <dsp:txXfrm>
        <a:off x="1376116" y="20658"/>
        <a:ext cx="1960642" cy="800286"/>
      </dsp:txXfrm>
    </dsp:sp>
    <dsp:sp modelId="{BC1E3504-E4E2-48C5-BAB0-684EFDD5908A}">
      <dsp:nvSpPr>
        <dsp:cNvPr id="0" name=""/>
        <dsp:cNvSpPr/>
      </dsp:nvSpPr>
      <dsp:spPr>
        <a:xfrm>
          <a:off x="1139" y="1320542"/>
          <a:ext cx="2137546" cy="1068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E-EXP-QMI-M-001 Movement Information available</a:t>
          </a:r>
          <a:endParaRPr lang="en-US" sz="1200" b="0" i="0" kern="1200"/>
        </a:p>
      </dsp:txBody>
      <dsp:txXfrm>
        <a:off x="1139" y="1320542"/>
        <a:ext cx="2137546" cy="1068773"/>
      </dsp:txXfrm>
    </dsp:sp>
    <dsp:sp modelId="{277DE319-5E21-4B90-BB87-CA61E451646F}">
      <dsp:nvSpPr>
        <dsp:cNvPr id="0" name=""/>
        <dsp:cNvSpPr/>
      </dsp:nvSpPr>
      <dsp:spPr>
        <a:xfrm>
          <a:off x="2587570" y="1320542"/>
          <a:ext cx="2137546" cy="1068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E-EXP-QMI-E-001-Movement Information unavailable</a:t>
          </a:r>
          <a:endParaRPr lang="en-US" sz="1200" kern="1200"/>
        </a:p>
      </dsp:txBody>
      <dsp:txXfrm>
        <a:off x="2587570" y="1320542"/>
        <a:ext cx="2137546" cy="106877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E2B06C-323D-4998-9A5F-ABB0A0255215}">
      <dsp:nvSpPr>
        <dsp:cNvPr id="0" name=""/>
        <dsp:cNvSpPr/>
      </dsp:nvSpPr>
      <dsp:spPr>
        <a:xfrm>
          <a:off x="6784280" y="646795"/>
          <a:ext cx="275422" cy="5235005"/>
        </a:xfrm>
        <a:custGeom>
          <a:avLst/>
          <a:gdLst/>
          <a:ahLst/>
          <a:cxnLst/>
          <a:rect l="0" t="0" r="0" b="0"/>
          <a:pathLst>
            <a:path>
              <a:moveTo>
                <a:pt x="275422" y="0"/>
              </a:moveTo>
              <a:lnTo>
                <a:pt x="275422" y="5235005"/>
              </a:lnTo>
              <a:lnTo>
                <a:pt x="0" y="5235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D28E4D-EAD5-440C-9CBA-658614A2ADB0}">
      <dsp:nvSpPr>
        <dsp:cNvPr id="0" name=""/>
        <dsp:cNvSpPr/>
      </dsp:nvSpPr>
      <dsp:spPr>
        <a:xfrm>
          <a:off x="7059702" y="646795"/>
          <a:ext cx="226238" cy="44990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9091"/>
              </a:lnTo>
              <a:lnTo>
                <a:pt x="226238" y="44990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3D1512-07A1-4D88-8827-56A4827FB660}">
      <dsp:nvSpPr>
        <dsp:cNvPr id="0" name=""/>
        <dsp:cNvSpPr/>
      </dsp:nvSpPr>
      <dsp:spPr>
        <a:xfrm>
          <a:off x="7059702" y="646795"/>
          <a:ext cx="218056" cy="3469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9073"/>
              </a:lnTo>
              <a:lnTo>
                <a:pt x="218056" y="346907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D4B92B-63DC-4C6D-878B-50EC670199C7}">
      <dsp:nvSpPr>
        <dsp:cNvPr id="0" name=""/>
        <dsp:cNvSpPr/>
      </dsp:nvSpPr>
      <dsp:spPr>
        <a:xfrm>
          <a:off x="7059702" y="646795"/>
          <a:ext cx="343548" cy="2465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5771"/>
              </a:lnTo>
              <a:lnTo>
                <a:pt x="343548" y="24657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D58EA-7B05-4EBF-8F3B-3D966AC7EC0D}">
      <dsp:nvSpPr>
        <dsp:cNvPr id="0" name=""/>
        <dsp:cNvSpPr/>
      </dsp:nvSpPr>
      <dsp:spPr>
        <a:xfrm>
          <a:off x="7059702" y="646795"/>
          <a:ext cx="225249" cy="1368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925"/>
              </a:lnTo>
              <a:lnTo>
                <a:pt x="225249" y="13689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18249-D6A3-4DE8-9D38-76B5E8881F1F}">
      <dsp:nvSpPr>
        <dsp:cNvPr id="0" name=""/>
        <dsp:cNvSpPr/>
      </dsp:nvSpPr>
      <dsp:spPr>
        <a:xfrm>
          <a:off x="3984598" y="646795"/>
          <a:ext cx="3075104" cy="4448927"/>
        </a:xfrm>
        <a:custGeom>
          <a:avLst/>
          <a:gdLst/>
          <a:ahLst/>
          <a:cxnLst/>
          <a:rect l="0" t="0" r="0" b="0"/>
          <a:pathLst>
            <a:path>
              <a:moveTo>
                <a:pt x="3075104" y="0"/>
              </a:moveTo>
              <a:lnTo>
                <a:pt x="3075104" y="4448927"/>
              </a:lnTo>
              <a:lnTo>
                <a:pt x="0" y="44489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6739114" y="646795"/>
          <a:ext cx="320588" cy="3895200"/>
        </a:xfrm>
        <a:custGeom>
          <a:avLst/>
          <a:gdLst/>
          <a:ahLst/>
          <a:cxnLst/>
          <a:rect l="0" t="0" r="0" b="0"/>
          <a:pathLst>
            <a:path>
              <a:moveTo>
                <a:pt x="320588" y="0"/>
              </a:moveTo>
              <a:lnTo>
                <a:pt x="320588" y="3895200"/>
              </a:lnTo>
              <a:lnTo>
                <a:pt x="0" y="389520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9D83A-4AD5-430C-8927-A48677E611FA}">
      <dsp:nvSpPr>
        <dsp:cNvPr id="0" name=""/>
        <dsp:cNvSpPr/>
      </dsp:nvSpPr>
      <dsp:spPr>
        <a:xfrm>
          <a:off x="3017203" y="646795"/>
          <a:ext cx="4042499" cy="3413138"/>
        </a:xfrm>
        <a:custGeom>
          <a:avLst/>
          <a:gdLst/>
          <a:ahLst/>
          <a:cxnLst/>
          <a:rect l="0" t="0" r="0" b="0"/>
          <a:pathLst>
            <a:path>
              <a:moveTo>
                <a:pt x="4042499" y="0"/>
              </a:moveTo>
              <a:lnTo>
                <a:pt x="4042499" y="3413138"/>
              </a:lnTo>
              <a:lnTo>
                <a:pt x="0" y="341313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6735600" y="646795"/>
          <a:ext cx="324102" cy="2944824"/>
        </a:xfrm>
        <a:custGeom>
          <a:avLst/>
          <a:gdLst/>
          <a:ahLst/>
          <a:cxnLst/>
          <a:rect l="0" t="0" r="0" b="0"/>
          <a:pathLst>
            <a:path>
              <a:moveTo>
                <a:pt x="324102" y="0"/>
              </a:moveTo>
              <a:lnTo>
                <a:pt x="324102" y="2944824"/>
              </a:lnTo>
              <a:lnTo>
                <a:pt x="0" y="29448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3012831" y="646795"/>
          <a:ext cx="4046871" cy="2456307"/>
        </a:xfrm>
        <a:custGeom>
          <a:avLst/>
          <a:gdLst/>
          <a:ahLst/>
          <a:cxnLst/>
          <a:rect l="0" t="0" r="0" b="0"/>
          <a:pathLst>
            <a:path>
              <a:moveTo>
                <a:pt x="4046871" y="0"/>
              </a:moveTo>
              <a:lnTo>
                <a:pt x="4046871" y="2456307"/>
              </a:lnTo>
              <a:lnTo>
                <a:pt x="0" y="245630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6733397" y="646795"/>
          <a:ext cx="326305" cy="1845834"/>
        </a:xfrm>
        <a:custGeom>
          <a:avLst/>
          <a:gdLst/>
          <a:ahLst/>
          <a:cxnLst/>
          <a:rect l="0" t="0" r="0" b="0"/>
          <a:pathLst>
            <a:path>
              <a:moveTo>
                <a:pt x="326305" y="0"/>
              </a:moveTo>
              <a:lnTo>
                <a:pt x="326305" y="1845834"/>
              </a:lnTo>
              <a:lnTo>
                <a:pt x="0" y="18458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452812" y="646795"/>
          <a:ext cx="3606890" cy="1407620"/>
        </a:xfrm>
        <a:custGeom>
          <a:avLst/>
          <a:gdLst/>
          <a:ahLst/>
          <a:cxnLst/>
          <a:rect l="0" t="0" r="0" b="0"/>
          <a:pathLst>
            <a:path>
              <a:moveTo>
                <a:pt x="3606890" y="0"/>
              </a:moveTo>
              <a:lnTo>
                <a:pt x="3606890" y="1407620"/>
              </a:lnTo>
              <a:lnTo>
                <a:pt x="0" y="14076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6062057" y="130237"/>
          <a:ext cx="1995290" cy="516558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 dirty="0"/>
            <a:t>Enquiry Procedure (ENQ)</a:t>
          </a:r>
          <a:endParaRPr lang="en-US" sz="1400" b="1" i="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6062057" y="130237"/>
        <a:ext cx="1995290" cy="516558"/>
      </dsp:txXfrm>
    </dsp:sp>
    <dsp:sp modelId="{BC1E3504-E4E2-48C5-BAB0-684EFDD5908A}">
      <dsp:nvSpPr>
        <dsp:cNvPr id="0" name=""/>
        <dsp:cNvSpPr/>
      </dsp:nvSpPr>
      <dsp:spPr>
        <a:xfrm>
          <a:off x="1474385" y="1638568"/>
          <a:ext cx="1978427" cy="8316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E-EXP-ENQ-M-001 Expiry of time limit to receive exit results - Exit Results received after Enquiry Procedure</a:t>
          </a:r>
          <a:endParaRPr lang="en-US" sz="1200" b="1" i="0" kern="1200" dirty="0"/>
        </a:p>
      </dsp:txBody>
      <dsp:txXfrm>
        <a:off x="1474385" y="1638568"/>
        <a:ext cx="1978427" cy="831695"/>
      </dsp:txXfrm>
    </dsp:sp>
    <dsp:sp modelId="{3FF87A9F-400B-4FF1-82AB-74A335FA1725}">
      <dsp:nvSpPr>
        <dsp:cNvPr id="0" name=""/>
        <dsp:cNvSpPr/>
      </dsp:nvSpPr>
      <dsp:spPr>
        <a:xfrm>
          <a:off x="4754970" y="1938252"/>
          <a:ext cx="1978427" cy="11087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EXP-ENQ-A-001 Expiry of time limit to receive exit results – Confirmation of exit by Alternative Evidence (Enquiry information code: “Exited-Alternative Evidence”)</a:t>
          </a:r>
          <a:endParaRPr lang="en-US" sz="1200" b="1" i="0" kern="1200" dirty="0"/>
        </a:p>
      </dsp:txBody>
      <dsp:txXfrm>
        <a:off x="4754970" y="1938252"/>
        <a:ext cx="1978427" cy="1108756"/>
      </dsp:txXfrm>
    </dsp:sp>
    <dsp:sp modelId="{8AEC1BB5-92C5-4C76-9C23-26987679CAEE}">
      <dsp:nvSpPr>
        <dsp:cNvPr id="0" name=""/>
        <dsp:cNvSpPr/>
      </dsp:nvSpPr>
      <dsp:spPr>
        <a:xfrm>
          <a:off x="1034404" y="2687256"/>
          <a:ext cx="1978427" cy="8316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E-EXP-ENQ-A-002 Expiry of timer to receive exit results - Invalidation after expiry of time limit to receive Alternative Evidence</a:t>
          </a:r>
          <a:endParaRPr lang="en-US" sz="1200" b="1" i="0" kern="1200" dirty="0"/>
        </a:p>
      </dsp:txBody>
      <dsp:txXfrm>
        <a:off x="1034404" y="2687256"/>
        <a:ext cx="1978427" cy="831695"/>
      </dsp:txXfrm>
    </dsp:sp>
    <dsp:sp modelId="{5FC7FC9E-F7ED-41E3-8F14-5E9C65842001}">
      <dsp:nvSpPr>
        <dsp:cNvPr id="0" name=""/>
        <dsp:cNvSpPr/>
      </dsp:nvSpPr>
      <dsp:spPr>
        <a:xfrm>
          <a:off x="4757172" y="3175772"/>
          <a:ext cx="1978427" cy="8316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E-EXP-ENQ-A-003 Expiry of time limit to receive exit results – Enquiry information code: “Expected to Exit</a:t>
          </a:r>
          <a:endParaRPr lang="en-US" sz="1200" b="1" i="0" kern="1200" dirty="0"/>
        </a:p>
      </dsp:txBody>
      <dsp:txXfrm>
        <a:off x="4757172" y="3175772"/>
        <a:ext cx="1978427" cy="831695"/>
      </dsp:txXfrm>
    </dsp:sp>
    <dsp:sp modelId="{99E1319A-67E2-4784-A802-8F3EDB725598}">
      <dsp:nvSpPr>
        <dsp:cNvPr id="0" name=""/>
        <dsp:cNvSpPr/>
      </dsp:nvSpPr>
      <dsp:spPr>
        <a:xfrm>
          <a:off x="1038775" y="3644086"/>
          <a:ext cx="1978427" cy="8316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E-EXP-ENQ-A-004 Expiry of time limit to receive exit results – Enquiry information code: “Will not exit”</a:t>
          </a:r>
          <a:endParaRPr lang="en-US" sz="1200" b="1" i="0" kern="1200" dirty="0"/>
        </a:p>
      </dsp:txBody>
      <dsp:txXfrm>
        <a:off x="1038775" y="3644086"/>
        <a:ext cx="1978427" cy="831695"/>
      </dsp:txXfrm>
    </dsp:sp>
    <dsp:sp modelId="{FA0E1899-C849-4AFD-BBC7-59A6E5853B76}">
      <dsp:nvSpPr>
        <dsp:cNvPr id="0" name=""/>
        <dsp:cNvSpPr/>
      </dsp:nvSpPr>
      <dsp:spPr>
        <a:xfrm>
          <a:off x="4760686" y="4126148"/>
          <a:ext cx="1978427" cy="8316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 dirty="0"/>
            <a:t>E-EXP-ENQ-A-005 Expiry of time limit to receive exit results after international diversion occurred - Exit Results received after Enquiry Procedure</a:t>
          </a:r>
          <a:endParaRPr lang="en-US" sz="1200" b="1" i="0" kern="1200" dirty="0"/>
        </a:p>
      </dsp:txBody>
      <dsp:txXfrm>
        <a:off x="4760686" y="4126148"/>
        <a:ext cx="1978427" cy="831695"/>
      </dsp:txXfrm>
    </dsp:sp>
    <dsp:sp modelId="{9E6A5F0B-E259-4A69-AF30-430DEAEEC310}">
      <dsp:nvSpPr>
        <dsp:cNvPr id="0" name=""/>
        <dsp:cNvSpPr/>
      </dsp:nvSpPr>
      <dsp:spPr>
        <a:xfrm>
          <a:off x="1028149" y="4619742"/>
          <a:ext cx="2956448" cy="951961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b="0" i="0" kern="1200" dirty="0"/>
            <a:t>E-EXP-ENQ-A-006 Trader sends Enquiry Information on his/her own initiative (Enquiry information code: “Exited-Alternative Evidence” or “Exited-No Alternative Evidence”) - Exit Results received after Enquiry Procedure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1028149" y="4619742"/>
        <a:ext cx="2956448" cy="951961"/>
      </dsp:txXfrm>
    </dsp:sp>
    <dsp:sp modelId="{D6E7E87D-CBD4-49F4-B273-3CEF021B7B38}">
      <dsp:nvSpPr>
        <dsp:cNvPr id="0" name=""/>
        <dsp:cNvSpPr/>
      </dsp:nvSpPr>
      <dsp:spPr>
        <a:xfrm>
          <a:off x="7284952" y="1599873"/>
          <a:ext cx="1978427" cy="831695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E-EXP-ENQ-E-001 Expiry of time limit to receive exit results – Invalid Enquiry information/Insufficient Alternative Evidence, if any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7284952" y="1599873"/>
        <a:ext cx="1978427" cy="831695"/>
      </dsp:txXfrm>
    </dsp:sp>
    <dsp:sp modelId="{2B115011-4388-4A2C-9234-F083CAC9FAE3}">
      <dsp:nvSpPr>
        <dsp:cNvPr id="0" name=""/>
        <dsp:cNvSpPr/>
      </dsp:nvSpPr>
      <dsp:spPr>
        <a:xfrm>
          <a:off x="7403251" y="2696720"/>
          <a:ext cx="3566895" cy="831695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E-EXP-ENQ-A-007 Trader sends Enquiry Information on his/her own initiative (Enquiry information code: “Exited-Alternative Evidence”) - Confirmation of exit by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7403251" y="2696720"/>
        <a:ext cx="3566895" cy="831695"/>
      </dsp:txXfrm>
    </dsp:sp>
    <dsp:sp modelId="{BA7E4B26-F69D-445B-8F9D-5A5E7A4DBCAB}">
      <dsp:nvSpPr>
        <dsp:cNvPr id="0" name=""/>
        <dsp:cNvSpPr/>
      </dsp:nvSpPr>
      <dsp:spPr>
        <a:xfrm>
          <a:off x="7277759" y="3700021"/>
          <a:ext cx="3456421" cy="831695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E-EXP-ENQ-A-008 Trader sends Enquiry Information on his/her own initiative (Enquiry information code: “Exited-Alternative Evidence”) - Insufficient Alternative Evidence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7277759" y="3700021"/>
        <a:ext cx="3456421" cy="831695"/>
      </dsp:txXfrm>
    </dsp:sp>
    <dsp:sp modelId="{78AE0E6E-607A-42FE-9593-E7FAED6CD72C}">
      <dsp:nvSpPr>
        <dsp:cNvPr id="0" name=""/>
        <dsp:cNvSpPr/>
      </dsp:nvSpPr>
      <dsp:spPr>
        <a:xfrm>
          <a:off x="7285941" y="4730040"/>
          <a:ext cx="3157437" cy="831695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E-EXP-ENQ-A-009 Trader sends Enquiry Information on his/her own initiative (Enquiry information code: “Exited-No Alternative Evidence”) – No Release for Exit at the Customs Office of Exit</a:t>
          </a:r>
          <a:endParaRPr lang="en-US" sz="1200" b="0" i="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7285941" y="4730040"/>
        <a:ext cx="3157437" cy="831695"/>
      </dsp:txXfrm>
    </dsp:sp>
    <dsp:sp modelId="{3B73830D-32E9-45AE-8136-BADC9250A08D}">
      <dsp:nvSpPr>
        <dsp:cNvPr id="0" name=""/>
        <dsp:cNvSpPr/>
      </dsp:nvSpPr>
      <dsp:spPr>
        <a:xfrm>
          <a:off x="4108755" y="5342602"/>
          <a:ext cx="2675524" cy="10783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x-none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E-EXP-ENQ-E-002 Trader sends Enquiry Information on his/her own initiative (Enquiry information code: “Exited-Alternative Evidence” or “Exited-No Alternative Evidence”) - Invalid Enquiry Information</a:t>
          </a:r>
          <a:endParaRPr lang="el-GR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4108755" y="5342602"/>
        <a:ext cx="2675524" cy="107839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515B6-5734-4282-826A-AA289CCCA351}">
      <dsp:nvSpPr>
        <dsp:cNvPr id="0" name=""/>
        <dsp:cNvSpPr/>
      </dsp:nvSpPr>
      <dsp:spPr>
        <a:xfrm>
          <a:off x="5496256" y="934287"/>
          <a:ext cx="519104" cy="2277160"/>
        </a:xfrm>
        <a:custGeom>
          <a:avLst/>
          <a:gdLst/>
          <a:ahLst/>
          <a:cxnLst/>
          <a:rect l="0" t="0" r="0" b="0"/>
          <a:pathLst>
            <a:path>
              <a:moveTo>
                <a:pt x="519104" y="0"/>
              </a:moveTo>
              <a:lnTo>
                <a:pt x="519104" y="2277160"/>
              </a:lnTo>
              <a:lnTo>
                <a:pt x="0" y="22771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6015360" y="934287"/>
          <a:ext cx="517821" cy="825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5228"/>
              </a:lnTo>
              <a:lnTo>
                <a:pt x="517821" y="825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5466359" y="934287"/>
          <a:ext cx="549001" cy="825228"/>
        </a:xfrm>
        <a:custGeom>
          <a:avLst/>
          <a:gdLst/>
          <a:ahLst/>
          <a:cxnLst/>
          <a:rect l="0" t="0" r="0" b="0"/>
          <a:pathLst>
            <a:path>
              <a:moveTo>
                <a:pt x="549001" y="0"/>
              </a:moveTo>
              <a:lnTo>
                <a:pt x="549001" y="825228"/>
              </a:lnTo>
              <a:lnTo>
                <a:pt x="0" y="8252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4374819" y="90065"/>
          <a:ext cx="3281080" cy="844222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Exceptions of message sequencing in the Common Domain (EMS)</a:t>
          </a:r>
          <a:endParaRPr lang="en-US" sz="1400" b="0" i="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4374819" y="90065"/>
        <a:ext cx="3281080" cy="844222"/>
      </dsp:txXfrm>
    </dsp:sp>
    <dsp:sp modelId="{BC1E3504-E4E2-48C5-BAB0-684EFDD5908A}">
      <dsp:nvSpPr>
        <dsp:cNvPr id="0" name=""/>
        <dsp:cNvSpPr/>
      </dsp:nvSpPr>
      <dsp:spPr>
        <a:xfrm>
          <a:off x="3523443" y="1333507"/>
          <a:ext cx="1942915" cy="852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E-EXP-EMS-M-001-Status request/response</a:t>
          </a:r>
          <a:endParaRPr lang="en-US" sz="1200" b="1" i="0" kern="1200"/>
        </a:p>
      </dsp:txBody>
      <dsp:txXfrm>
        <a:off x="3523443" y="1333507"/>
        <a:ext cx="1942915" cy="852017"/>
      </dsp:txXfrm>
    </dsp:sp>
    <dsp:sp modelId="{277DE319-5E21-4B90-BB87-CA61E451646F}">
      <dsp:nvSpPr>
        <dsp:cNvPr id="0" name=""/>
        <dsp:cNvSpPr/>
      </dsp:nvSpPr>
      <dsp:spPr>
        <a:xfrm>
          <a:off x="6533181" y="1333507"/>
          <a:ext cx="1942915" cy="852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E-EXP-EMS-A-001-Status request/response with release</a:t>
          </a:r>
          <a:endParaRPr lang="en-US" sz="1200" b="1" i="0" kern="1200"/>
        </a:p>
      </dsp:txBody>
      <dsp:txXfrm>
        <a:off x="6533181" y="1333507"/>
        <a:ext cx="1942915" cy="852017"/>
      </dsp:txXfrm>
    </dsp:sp>
    <dsp:sp modelId="{36DF26E8-C65E-4960-8DB0-AEC3ABE3A450}">
      <dsp:nvSpPr>
        <dsp:cNvPr id="0" name=""/>
        <dsp:cNvSpPr/>
      </dsp:nvSpPr>
      <dsp:spPr>
        <a:xfrm>
          <a:off x="3553340" y="2785439"/>
          <a:ext cx="1942915" cy="8520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E-EXP-EMS-A-002-AER missing</a:t>
          </a:r>
        </a:p>
      </dsp:txBody>
      <dsp:txXfrm>
        <a:off x="3553340" y="2785439"/>
        <a:ext cx="1942915" cy="85201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A4CCE4-0931-481A-A006-5F3DB5D1B837}">
      <dsp:nvSpPr>
        <dsp:cNvPr id="0" name=""/>
        <dsp:cNvSpPr/>
      </dsp:nvSpPr>
      <dsp:spPr>
        <a:xfrm>
          <a:off x="3383270" y="662322"/>
          <a:ext cx="259105" cy="3322384"/>
        </a:xfrm>
        <a:custGeom>
          <a:avLst/>
          <a:gdLst/>
          <a:ahLst/>
          <a:cxnLst/>
          <a:rect l="0" t="0" r="0" b="0"/>
          <a:pathLst>
            <a:path>
              <a:moveTo>
                <a:pt x="259105" y="0"/>
              </a:moveTo>
              <a:lnTo>
                <a:pt x="259105" y="3322384"/>
              </a:lnTo>
              <a:lnTo>
                <a:pt x="0" y="332238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725C7D-F3C1-4222-A002-1278E573506A}">
      <dsp:nvSpPr>
        <dsp:cNvPr id="0" name=""/>
        <dsp:cNvSpPr/>
      </dsp:nvSpPr>
      <dsp:spPr>
        <a:xfrm>
          <a:off x="3642376" y="662322"/>
          <a:ext cx="259105" cy="2097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97072"/>
              </a:lnTo>
              <a:lnTo>
                <a:pt x="259105" y="2097072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AE8FC-3D7A-40E5-BB80-1781D0359DCA}">
      <dsp:nvSpPr>
        <dsp:cNvPr id="0" name=""/>
        <dsp:cNvSpPr/>
      </dsp:nvSpPr>
      <dsp:spPr>
        <a:xfrm>
          <a:off x="3383270" y="662322"/>
          <a:ext cx="259105" cy="2097072"/>
        </a:xfrm>
        <a:custGeom>
          <a:avLst/>
          <a:gdLst/>
          <a:ahLst/>
          <a:cxnLst/>
          <a:rect l="0" t="0" r="0" b="0"/>
          <a:pathLst>
            <a:path>
              <a:moveTo>
                <a:pt x="259105" y="0"/>
              </a:moveTo>
              <a:lnTo>
                <a:pt x="259105" y="2097072"/>
              </a:lnTo>
              <a:lnTo>
                <a:pt x="0" y="2097072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C48390-0119-4F04-AAEE-FBC1E464EFC9}">
      <dsp:nvSpPr>
        <dsp:cNvPr id="0" name=""/>
        <dsp:cNvSpPr/>
      </dsp:nvSpPr>
      <dsp:spPr>
        <a:xfrm>
          <a:off x="3642376" y="662322"/>
          <a:ext cx="259105" cy="871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1761"/>
              </a:lnTo>
              <a:lnTo>
                <a:pt x="259105" y="871761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D47955-0C31-4993-83D1-767AA86EA8F2}">
      <dsp:nvSpPr>
        <dsp:cNvPr id="0" name=""/>
        <dsp:cNvSpPr/>
      </dsp:nvSpPr>
      <dsp:spPr>
        <a:xfrm>
          <a:off x="3383270" y="662322"/>
          <a:ext cx="259105" cy="871761"/>
        </a:xfrm>
        <a:custGeom>
          <a:avLst/>
          <a:gdLst/>
          <a:ahLst/>
          <a:cxnLst/>
          <a:rect l="0" t="0" r="0" b="0"/>
          <a:pathLst>
            <a:path>
              <a:moveTo>
                <a:pt x="259105" y="0"/>
              </a:moveTo>
              <a:lnTo>
                <a:pt x="259105" y="871761"/>
              </a:lnTo>
              <a:lnTo>
                <a:pt x="0" y="871761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9E558-6207-4EB2-8AA9-8AB57588B83C}">
      <dsp:nvSpPr>
        <dsp:cNvPr id="0" name=""/>
        <dsp:cNvSpPr/>
      </dsp:nvSpPr>
      <dsp:spPr>
        <a:xfrm>
          <a:off x="2796963" y="1651"/>
          <a:ext cx="1690825" cy="660670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Exit Summary Declaration (EXS)</a:t>
          </a:r>
          <a:endParaRPr lang="en-US" sz="1400" kern="1200"/>
        </a:p>
      </dsp:txBody>
      <dsp:txXfrm>
        <a:off x="2796963" y="1651"/>
        <a:ext cx="1690825" cy="660670"/>
      </dsp:txXfrm>
    </dsp:sp>
    <dsp:sp modelId="{C58CBDC0-ED12-47E7-911A-3AF3E1156D1F}">
      <dsp:nvSpPr>
        <dsp:cNvPr id="0" name=""/>
        <dsp:cNvSpPr/>
      </dsp:nvSpPr>
      <dsp:spPr>
        <a:xfrm>
          <a:off x="1889192" y="1180533"/>
          <a:ext cx="1494078" cy="707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(CFL)</a:t>
          </a:r>
        </a:p>
      </dsp:txBody>
      <dsp:txXfrm>
        <a:off x="1889192" y="1180533"/>
        <a:ext cx="1494078" cy="707099"/>
      </dsp:txXfrm>
    </dsp:sp>
    <dsp:sp modelId="{7232B298-DBDA-419A-B70B-BC3FBC5B7CAA}">
      <dsp:nvSpPr>
        <dsp:cNvPr id="0" name=""/>
        <dsp:cNvSpPr/>
      </dsp:nvSpPr>
      <dsp:spPr>
        <a:xfrm>
          <a:off x="3901482" y="1180533"/>
          <a:ext cx="1494078" cy="707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Lodgement specific scenarios (LDG)</a:t>
          </a:r>
          <a:endParaRPr lang="en-US" sz="1200" kern="1200" dirty="0"/>
        </a:p>
      </dsp:txBody>
      <dsp:txXfrm>
        <a:off x="3901482" y="1180533"/>
        <a:ext cx="1494078" cy="707099"/>
      </dsp:txXfrm>
    </dsp:sp>
    <dsp:sp modelId="{EFF76582-944D-4135-AFAF-316FA1BB03A7}">
      <dsp:nvSpPr>
        <dsp:cNvPr id="0" name=""/>
        <dsp:cNvSpPr/>
      </dsp:nvSpPr>
      <dsp:spPr>
        <a:xfrm>
          <a:off x="1889192" y="2405845"/>
          <a:ext cx="1494078" cy="707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Exit specific scenarios (EXT)</a:t>
          </a:r>
          <a:endParaRPr lang="en-US" sz="1200" kern="1200" dirty="0"/>
        </a:p>
      </dsp:txBody>
      <dsp:txXfrm>
        <a:off x="1889192" y="2405845"/>
        <a:ext cx="1494078" cy="707099"/>
      </dsp:txXfrm>
    </dsp:sp>
    <dsp:sp modelId="{04A93617-0DF9-4475-9BDE-25FADCCD4053}">
      <dsp:nvSpPr>
        <dsp:cNvPr id="0" name=""/>
        <dsp:cNvSpPr/>
      </dsp:nvSpPr>
      <dsp:spPr>
        <a:xfrm>
          <a:off x="3901482" y="2405845"/>
          <a:ext cx="1494078" cy="707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Diversions (DIV)</a:t>
          </a:r>
          <a:endParaRPr lang="en-US" sz="1200" kern="1200" dirty="0"/>
        </a:p>
      </dsp:txBody>
      <dsp:txXfrm>
        <a:off x="3901482" y="2405845"/>
        <a:ext cx="1494078" cy="707099"/>
      </dsp:txXfrm>
    </dsp:sp>
    <dsp:sp modelId="{7075B43C-9B0A-4A78-9E51-9492807E45EB}">
      <dsp:nvSpPr>
        <dsp:cNvPr id="0" name=""/>
        <dsp:cNvSpPr/>
      </dsp:nvSpPr>
      <dsp:spPr>
        <a:xfrm>
          <a:off x="1889192" y="3631156"/>
          <a:ext cx="1494078" cy="7070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Exit Summary Declaration Invalidation (INV</a:t>
          </a:r>
          <a:r>
            <a:rPr lang="en-GB" sz="1600" kern="1200" dirty="0"/>
            <a:t>)</a:t>
          </a:r>
          <a:endParaRPr lang="en-US" sz="1600" kern="1200" dirty="0"/>
        </a:p>
      </dsp:txBody>
      <dsp:txXfrm>
        <a:off x="1889192" y="3631156"/>
        <a:ext cx="1494078" cy="707099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2217011" y="838004"/>
          <a:ext cx="328785" cy="1032782"/>
        </a:xfrm>
        <a:custGeom>
          <a:avLst/>
          <a:gdLst/>
          <a:ahLst/>
          <a:cxnLst/>
          <a:rect l="0" t="0" r="0" b="0"/>
          <a:pathLst>
            <a:path>
              <a:moveTo>
                <a:pt x="328785" y="0"/>
              </a:moveTo>
              <a:lnTo>
                <a:pt x="328785" y="1032782"/>
              </a:lnTo>
              <a:lnTo>
                <a:pt x="0" y="103278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117115" y="0"/>
          <a:ext cx="2857362" cy="838004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Core flow (CFL)</a:t>
          </a:r>
          <a:endParaRPr lang="en-US" sz="1400" b="1" kern="1200"/>
        </a:p>
      </dsp:txBody>
      <dsp:txXfrm>
        <a:off x="1117115" y="0"/>
        <a:ext cx="2857362" cy="838004"/>
      </dsp:txXfrm>
    </dsp:sp>
    <dsp:sp modelId="{BC1E3504-E4E2-48C5-BAB0-684EFDD5908A}">
      <dsp:nvSpPr>
        <dsp:cNvPr id="0" name=""/>
        <dsp:cNvSpPr/>
      </dsp:nvSpPr>
      <dsp:spPr>
        <a:xfrm>
          <a:off x="180414" y="1302875"/>
          <a:ext cx="2036596" cy="113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E-EXS-CFL-M-001-Core flow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180414" y="1302875"/>
        <a:ext cx="2036596" cy="1135821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22DC69-9AF2-4219-87C7-D47FD342EFB7}">
      <dsp:nvSpPr>
        <dsp:cNvPr id="0" name=""/>
        <dsp:cNvSpPr/>
      </dsp:nvSpPr>
      <dsp:spPr>
        <a:xfrm>
          <a:off x="2231646" y="859342"/>
          <a:ext cx="513637" cy="11450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5039"/>
              </a:lnTo>
              <a:lnTo>
                <a:pt x="513637" y="114503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1638887" y="859342"/>
          <a:ext cx="592759" cy="1178466"/>
        </a:xfrm>
        <a:custGeom>
          <a:avLst/>
          <a:gdLst/>
          <a:ahLst/>
          <a:cxnLst/>
          <a:rect l="0" t="0" r="0" b="0"/>
          <a:pathLst>
            <a:path>
              <a:moveTo>
                <a:pt x="592759" y="0"/>
              </a:moveTo>
              <a:lnTo>
                <a:pt x="592759" y="1178466"/>
              </a:lnTo>
              <a:lnTo>
                <a:pt x="0" y="11784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279590" y="25837"/>
          <a:ext cx="1904113" cy="833504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Lodgement specific scenarios (LDG)</a:t>
          </a:r>
          <a:endParaRPr lang="en-US" sz="1400" b="1" kern="1200"/>
        </a:p>
      </dsp:txBody>
      <dsp:txXfrm>
        <a:off x="1279590" y="25837"/>
        <a:ext cx="1904113" cy="833504"/>
      </dsp:txXfrm>
    </dsp:sp>
    <dsp:sp modelId="{BC1E3504-E4E2-48C5-BAB0-684EFDD5908A}">
      <dsp:nvSpPr>
        <dsp:cNvPr id="0" name=""/>
        <dsp:cNvSpPr/>
      </dsp:nvSpPr>
      <dsp:spPr>
        <a:xfrm>
          <a:off x="172176" y="1572688"/>
          <a:ext cx="1466711" cy="93024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E-EXS-LDG-A-001- EXS lodged at another customs office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172176" y="1572688"/>
        <a:ext cx="1466711" cy="930242"/>
      </dsp:txXfrm>
    </dsp:sp>
    <dsp:sp modelId="{569FBE07-C2B4-4542-9942-E52F51D545F1}">
      <dsp:nvSpPr>
        <dsp:cNvPr id="0" name=""/>
        <dsp:cNvSpPr/>
      </dsp:nvSpPr>
      <dsp:spPr>
        <a:xfrm>
          <a:off x="2745284" y="1538638"/>
          <a:ext cx="1468810" cy="9314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>
              <a:solidFill>
                <a:schemeClr val="tx1"/>
              </a:solidFill>
            </a:rPr>
            <a:t>E-EXS-LDG-E-001-Declaration rejected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2745284" y="1538638"/>
        <a:ext cx="1468810" cy="931488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5218F-2856-4238-90AC-9F986A827A08}">
      <dsp:nvSpPr>
        <dsp:cNvPr id="0" name=""/>
        <dsp:cNvSpPr/>
      </dsp:nvSpPr>
      <dsp:spPr>
        <a:xfrm>
          <a:off x="3651602" y="678249"/>
          <a:ext cx="115258" cy="5256741"/>
        </a:xfrm>
        <a:custGeom>
          <a:avLst/>
          <a:gdLst/>
          <a:ahLst/>
          <a:cxnLst/>
          <a:rect l="0" t="0" r="0" b="0"/>
          <a:pathLst>
            <a:path>
              <a:moveTo>
                <a:pt x="115258" y="0"/>
              </a:moveTo>
              <a:lnTo>
                <a:pt x="115258" y="5256741"/>
              </a:lnTo>
              <a:lnTo>
                <a:pt x="0" y="525674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4F8D2-BB6E-4176-B8AC-6B14C1DDF099}">
      <dsp:nvSpPr>
        <dsp:cNvPr id="0" name=""/>
        <dsp:cNvSpPr/>
      </dsp:nvSpPr>
      <dsp:spPr>
        <a:xfrm>
          <a:off x="3766860" y="678249"/>
          <a:ext cx="161552" cy="4326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26923"/>
              </a:lnTo>
              <a:lnTo>
                <a:pt x="161552" y="432692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CD2670-4C06-40E0-801B-C0ACBA6929C5}">
      <dsp:nvSpPr>
        <dsp:cNvPr id="0" name=""/>
        <dsp:cNvSpPr/>
      </dsp:nvSpPr>
      <dsp:spPr>
        <a:xfrm>
          <a:off x="3651602" y="678249"/>
          <a:ext cx="115258" cy="4326923"/>
        </a:xfrm>
        <a:custGeom>
          <a:avLst/>
          <a:gdLst/>
          <a:ahLst/>
          <a:cxnLst/>
          <a:rect l="0" t="0" r="0" b="0"/>
          <a:pathLst>
            <a:path>
              <a:moveTo>
                <a:pt x="115258" y="0"/>
              </a:moveTo>
              <a:lnTo>
                <a:pt x="115258" y="4326923"/>
              </a:lnTo>
              <a:lnTo>
                <a:pt x="0" y="432692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4B021-AE53-4B55-A5F3-2FF710BF4870}">
      <dsp:nvSpPr>
        <dsp:cNvPr id="0" name=""/>
        <dsp:cNvSpPr/>
      </dsp:nvSpPr>
      <dsp:spPr>
        <a:xfrm>
          <a:off x="3766860" y="678249"/>
          <a:ext cx="161552" cy="33971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7106"/>
              </a:lnTo>
              <a:lnTo>
                <a:pt x="161552" y="339710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8C6BC2-6FE0-492F-BAF7-69E16FFE34BE}">
      <dsp:nvSpPr>
        <dsp:cNvPr id="0" name=""/>
        <dsp:cNvSpPr/>
      </dsp:nvSpPr>
      <dsp:spPr>
        <a:xfrm>
          <a:off x="3651602" y="678249"/>
          <a:ext cx="115258" cy="3397106"/>
        </a:xfrm>
        <a:custGeom>
          <a:avLst/>
          <a:gdLst/>
          <a:ahLst/>
          <a:cxnLst/>
          <a:rect l="0" t="0" r="0" b="0"/>
          <a:pathLst>
            <a:path>
              <a:moveTo>
                <a:pt x="115258" y="0"/>
              </a:moveTo>
              <a:lnTo>
                <a:pt x="115258" y="3397106"/>
              </a:lnTo>
              <a:lnTo>
                <a:pt x="0" y="339710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27F16-9CE2-44B0-97D1-F0625004B182}">
      <dsp:nvSpPr>
        <dsp:cNvPr id="0" name=""/>
        <dsp:cNvSpPr/>
      </dsp:nvSpPr>
      <dsp:spPr>
        <a:xfrm>
          <a:off x="3766860" y="678249"/>
          <a:ext cx="161552" cy="2467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7288"/>
              </a:lnTo>
              <a:lnTo>
                <a:pt x="161552" y="246728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AD2582-6E6B-4B5E-B310-D8477C1EB101}">
      <dsp:nvSpPr>
        <dsp:cNvPr id="0" name=""/>
        <dsp:cNvSpPr/>
      </dsp:nvSpPr>
      <dsp:spPr>
        <a:xfrm>
          <a:off x="3651602" y="678249"/>
          <a:ext cx="115258" cy="2467288"/>
        </a:xfrm>
        <a:custGeom>
          <a:avLst/>
          <a:gdLst/>
          <a:ahLst/>
          <a:cxnLst/>
          <a:rect l="0" t="0" r="0" b="0"/>
          <a:pathLst>
            <a:path>
              <a:moveTo>
                <a:pt x="115258" y="0"/>
              </a:moveTo>
              <a:lnTo>
                <a:pt x="115258" y="2467288"/>
              </a:lnTo>
              <a:lnTo>
                <a:pt x="0" y="246728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2810D0-45C4-4D71-9A61-04B971385FD0}">
      <dsp:nvSpPr>
        <dsp:cNvPr id="0" name=""/>
        <dsp:cNvSpPr/>
      </dsp:nvSpPr>
      <dsp:spPr>
        <a:xfrm>
          <a:off x="3766860" y="678249"/>
          <a:ext cx="161552" cy="1537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7471"/>
              </a:lnTo>
              <a:lnTo>
                <a:pt x="161552" y="153747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5B664B-2919-4E91-AB77-402E33182A5E}">
      <dsp:nvSpPr>
        <dsp:cNvPr id="0" name=""/>
        <dsp:cNvSpPr/>
      </dsp:nvSpPr>
      <dsp:spPr>
        <a:xfrm>
          <a:off x="3651602" y="678249"/>
          <a:ext cx="115258" cy="1537471"/>
        </a:xfrm>
        <a:custGeom>
          <a:avLst/>
          <a:gdLst/>
          <a:ahLst/>
          <a:cxnLst/>
          <a:rect l="0" t="0" r="0" b="0"/>
          <a:pathLst>
            <a:path>
              <a:moveTo>
                <a:pt x="115258" y="0"/>
              </a:moveTo>
              <a:lnTo>
                <a:pt x="115258" y="1537471"/>
              </a:lnTo>
              <a:lnTo>
                <a:pt x="0" y="153747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3766860" y="678249"/>
          <a:ext cx="157165" cy="751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1759"/>
              </a:lnTo>
              <a:lnTo>
                <a:pt x="157165" y="75175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638820" y="678249"/>
          <a:ext cx="128039" cy="751075"/>
        </a:xfrm>
        <a:custGeom>
          <a:avLst/>
          <a:gdLst/>
          <a:ahLst/>
          <a:cxnLst/>
          <a:rect l="0" t="0" r="0" b="0"/>
          <a:pathLst>
            <a:path>
              <a:moveTo>
                <a:pt x="128039" y="0"/>
              </a:moveTo>
              <a:lnTo>
                <a:pt x="128039" y="751075"/>
              </a:lnTo>
              <a:lnTo>
                <a:pt x="0" y="75107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068639" y="0"/>
          <a:ext cx="1396441" cy="678249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Exit specific scenarios (EXT)</a:t>
          </a:r>
          <a:endParaRPr lang="en-US" sz="1400" b="1" kern="1200"/>
        </a:p>
      </dsp:txBody>
      <dsp:txXfrm>
        <a:off x="3068639" y="0"/>
        <a:ext cx="1396441" cy="678249"/>
      </dsp:txXfrm>
    </dsp:sp>
    <dsp:sp modelId="{BC1E3504-E4E2-48C5-BAB0-684EFDD5908A}">
      <dsp:nvSpPr>
        <dsp:cNvPr id="0" name=""/>
        <dsp:cNvSpPr/>
      </dsp:nvSpPr>
      <dsp:spPr>
        <a:xfrm>
          <a:off x="1730821" y="1102408"/>
          <a:ext cx="1907998" cy="6538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E-EXS-EXT-E-001-Rejection of arrival notification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1730821" y="1102408"/>
        <a:ext cx="1907998" cy="653831"/>
      </dsp:txXfrm>
    </dsp:sp>
    <dsp:sp modelId="{277DE319-5E21-4B90-BB87-CA61E451646F}">
      <dsp:nvSpPr>
        <dsp:cNvPr id="0" name=""/>
        <dsp:cNvSpPr/>
      </dsp:nvSpPr>
      <dsp:spPr>
        <a:xfrm>
          <a:off x="3924025" y="1102408"/>
          <a:ext cx="1907998" cy="655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E-EXS-EXT-A-001-EXS Amendment Accepted</a:t>
          </a:r>
          <a:endParaRPr lang="en-US" sz="1200" b="0" i="0" kern="1200">
            <a:effectLst/>
          </a:endParaRPr>
        </a:p>
      </dsp:txBody>
      <dsp:txXfrm>
        <a:off x="3924025" y="1102408"/>
        <a:ext cx="1907998" cy="655200"/>
      </dsp:txXfrm>
    </dsp:sp>
    <dsp:sp modelId="{CEFC5945-BA60-4ABB-8B57-04188FBB3D03}">
      <dsp:nvSpPr>
        <dsp:cNvPr id="0" name=""/>
        <dsp:cNvSpPr/>
      </dsp:nvSpPr>
      <dsp:spPr>
        <a:xfrm>
          <a:off x="1745397" y="1888320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E-EXS-EXT-E-002-EXS Amendment Rejected</a:t>
          </a:r>
          <a:endParaRPr lang="en-US" sz="1200" b="0" i="0" kern="1200">
            <a:effectLst/>
          </a:endParaRPr>
        </a:p>
      </dsp:txBody>
      <dsp:txXfrm>
        <a:off x="1745397" y="1888320"/>
        <a:ext cx="1906204" cy="654801"/>
      </dsp:txXfrm>
    </dsp:sp>
    <dsp:sp modelId="{C8DF159F-D1E8-46E1-B93C-5AEE50D2C25F}">
      <dsp:nvSpPr>
        <dsp:cNvPr id="0" name=""/>
        <dsp:cNvSpPr/>
      </dsp:nvSpPr>
      <dsp:spPr>
        <a:xfrm>
          <a:off x="3928412" y="1888320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E-EXS-EXT-A-002-Control at Exit with release for Exit</a:t>
          </a:r>
          <a:endParaRPr lang="en-US" sz="1200" b="0" i="0" kern="1200">
            <a:effectLst/>
          </a:endParaRPr>
        </a:p>
      </dsp:txBody>
      <dsp:txXfrm>
        <a:off x="3928412" y="1888320"/>
        <a:ext cx="1906204" cy="654801"/>
      </dsp:txXfrm>
    </dsp:sp>
    <dsp:sp modelId="{0DB38CA0-4AFB-4BBD-9CEB-939F835731E3}">
      <dsp:nvSpPr>
        <dsp:cNvPr id="0" name=""/>
        <dsp:cNvSpPr/>
      </dsp:nvSpPr>
      <dsp:spPr>
        <a:xfrm>
          <a:off x="1745397" y="2818137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E-EXS-EXT-A-003-Control at Exit with release for Exit refused</a:t>
          </a:r>
          <a:endParaRPr lang="en-US" sz="1200" b="0" i="0" kern="1200">
            <a:effectLst/>
          </a:endParaRPr>
        </a:p>
      </dsp:txBody>
      <dsp:txXfrm>
        <a:off x="1745397" y="2818137"/>
        <a:ext cx="1906204" cy="654801"/>
      </dsp:txXfrm>
    </dsp:sp>
    <dsp:sp modelId="{BDEB04A0-00BD-4D13-BDBE-1E1ECE216E72}">
      <dsp:nvSpPr>
        <dsp:cNvPr id="0" name=""/>
        <dsp:cNvSpPr/>
      </dsp:nvSpPr>
      <dsp:spPr>
        <a:xfrm>
          <a:off x="3928412" y="2818137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E-EXS-EXT-A-004-Arrival at Exit registered by customs officer</a:t>
          </a:r>
          <a:endParaRPr lang="en-US" sz="1200" b="0" i="0" kern="1200">
            <a:effectLst/>
          </a:endParaRPr>
        </a:p>
      </dsp:txBody>
      <dsp:txXfrm>
        <a:off x="3928412" y="2818137"/>
        <a:ext cx="1906204" cy="654801"/>
      </dsp:txXfrm>
    </dsp:sp>
    <dsp:sp modelId="{4DFAFF1C-28B2-4390-9DE9-262A1E03B922}">
      <dsp:nvSpPr>
        <dsp:cNvPr id="0" name=""/>
        <dsp:cNvSpPr/>
      </dsp:nvSpPr>
      <dsp:spPr>
        <a:xfrm>
          <a:off x="1745397" y="3747955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E-EXS-EXT-E-003-Exit notification not received</a:t>
          </a:r>
          <a:endParaRPr lang="en-US" sz="1200" b="0" i="0" kern="1200">
            <a:effectLst/>
          </a:endParaRPr>
        </a:p>
      </dsp:txBody>
      <dsp:txXfrm>
        <a:off x="1745397" y="3747955"/>
        <a:ext cx="1906204" cy="654801"/>
      </dsp:txXfrm>
    </dsp:sp>
    <dsp:sp modelId="{7509EA4A-F5A3-4304-855B-8FDC1DC9215B}">
      <dsp:nvSpPr>
        <dsp:cNvPr id="0" name=""/>
        <dsp:cNvSpPr/>
      </dsp:nvSpPr>
      <dsp:spPr>
        <a:xfrm>
          <a:off x="3928412" y="3747955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E-EXS-EXT-E-004-Initial manifest rejected</a:t>
          </a:r>
          <a:endParaRPr lang="en-US" sz="1200" b="0" i="0" kern="1200">
            <a:effectLst/>
          </a:endParaRPr>
        </a:p>
      </dsp:txBody>
      <dsp:txXfrm>
        <a:off x="3928412" y="3747955"/>
        <a:ext cx="1906204" cy="654801"/>
      </dsp:txXfrm>
    </dsp:sp>
    <dsp:sp modelId="{071911A0-4714-489F-A90B-1D3EF5378C2F}">
      <dsp:nvSpPr>
        <dsp:cNvPr id="0" name=""/>
        <dsp:cNvSpPr/>
      </dsp:nvSpPr>
      <dsp:spPr>
        <a:xfrm>
          <a:off x="1745397" y="4677772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E-EXS-EXT-A-005-Exit after Storing</a:t>
          </a:r>
          <a:endParaRPr lang="en-US" sz="1200" b="0" i="0" kern="1200">
            <a:effectLst/>
          </a:endParaRPr>
        </a:p>
      </dsp:txBody>
      <dsp:txXfrm>
        <a:off x="1745397" y="4677772"/>
        <a:ext cx="1906204" cy="654801"/>
      </dsp:txXfrm>
    </dsp:sp>
    <dsp:sp modelId="{EEF9569F-03C8-4A6E-8464-ED8D4C349593}">
      <dsp:nvSpPr>
        <dsp:cNvPr id="0" name=""/>
        <dsp:cNvSpPr/>
      </dsp:nvSpPr>
      <dsp:spPr>
        <a:xfrm>
          <a:off x="3928412" y="4677772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E-EXS-EXT-A-006-Exit after reception of multiple manifests</a:t>
          </a:r>
          <a:endParaRPr lang="en-US" sz="1200" b="0" i="0" kern="1200">
            <a:effectLst/>
          </a:endParaRPr>
        </a:p>
      </dsp:txBody>
      <dsp:txXfrm>
        <a:off x="3928412" y="4677772"/>
        <a:ext cx="1906204" cy="654801"/>
      </dsp:txXfrm>
    </dsp:sp>
    <dsp:sp modelId="{3C27AC16-25F2-4D2A-AD9A-FA353F297566}">
      <dsp:nvSpPr>
        <dsp:cNvPr id="0" name=""/>
        <dsp:cNvSpPr/>
      </dsp:nvSpPr>
      <dsp:spPr>
        <a:xfrm>
          <a:off x="1745397" y="5607590"/>
          <a:ext cx="1906204" cy="6548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>
              <a:effectLst/>
            </a:rPr>
            <a:t>E-EXS-EXT-A-007-Exit information available through other systems</a:t>
          </a:r>
          <a:endParaRPr lang="en-US" sz="1200" b="0" i="0" kern="1200">
            <a:effectLst/>
          </a:endParaRPr>
        </a:p>
      </dsp:txBody>
      <dsp:txXfrm>
        <a:off x="1745397" y="5607590"/>
        <a:ext cx="1906204" cy="6548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D00E7B-8A34-47BC-A3E3-FE238AA61DD9}">
      <dsp:nvSpPr>
        <dsp:cNvPr id="0" name=""/>
        <dsp:cNvSpPr/>
      </dsp:nvSpPr>
      <dsp:spPr>
        <a:xfrm>
          <a:off x="7862948" y="1818653"/>
          <a:ext cx="225057" cy="28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723"/>
              </a:lnTo>
              <a:lnTo>
                <a:pt x="225057" y="28207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BF0562-B6C9-4239-B38F-714C99CC9748}">
      <dsp:nvSpPr>
        <dsp:cNvPr id="0" name=""/>
        <dsp:cNvSpPr/>
      </dsp:nvSpPr>
      <dsp:spPr>
        <a:xfrm>
          <a:off x="7862948" y="1818653"/>
          <a:ext cx="225057" cy="175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450"/>
              </a:lnTo>
              <a:lnTo>
                <a:pt x="225057" y="175545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76869-2DFB-482C-9371-E7A946AA82D7}">
      <dsp:nvSpPr>
        <dsp:cNvPr id="0" name=""/>
        <dsp:cNvSpPr/>
      </dsp:nvSpPr>
      <dsp:spPr>
        <a:xfrm>
          <a:off x="7862948" y="1818653"/>
          <a:ext cx="225057" cy="69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0176"/>
              </a:lnTo>
              <a:lnTo>
                <a:pt x="225057" y="69017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A50DF-3FBC-4FF7-9CBC-D79EF78DEE91}">
      <dsp:nvSpPr>
        <dsp:cNvPr id="0" name=""/>
        <dsp:cNvSpPr/>
      </dsp:nvSpPr>
      <dsp:spPr>
        <a:xfrm>
          <a:off x="6381318" y="753380"/>
          <a:ext cx="2081783" cy="315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540"/>
              </a:lnTo>
              <a:lnTo>
                <a:pt x="2081783" y="157540"/>
              </a:lnTo>
              <a:lnTo>
                <a:pt x="2081783" y="31508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98A83B-EBCF-4E15-AB56-4FD0D1727BAD}">
      <dsp:nvSpPr>
        <dsp:cNvPr id="0" name=""/>
        <dsp:cNvSpPr/>
      </dsp:nvSpPr>
      <dsp:spPr>
        <a:xfrm>
          <a:off x="6047483" y="1818653"/>
          <a:ext cx="225057" cy="3885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5996"/>
              </a:lnTo>
              <a:lnTo>
                <a:pt x="225057" y="388599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62F10-ADE6-4ACD-99D7-7782A3A58318}">
      <dsp:nvSpPr>
        <dsp:cNvPr id="0" name=""/>
        <dsp:cNvSpPr/>
      </dsp:nvSpPr>
      <dsp:spPr>
        <a:xfrm>
          <a:off x="6047483" y="1818653"/>
          <a:ext cx="225057" cy="28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723"/>
              </a:lnTo>
              <a:lnTo>
                <a:pt x="225057" y="28207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D17A3-ED87-4B65-9F6C-B538061D1389}">
      <dsp:nvSpPr>
        <dsp:cNvPr id="0" name=""/>
        <dsp:cNvSpPr/>
      </dsp:nvSpPr>
      <dsp:spPr>
        <a:xfrm>
          <a:off x="6047483" y="1818653"/>
          <a:ext cx="225057" cy="175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450"/>
              </a:lnTo>
              <a:lnTo>
                <a:pt x="225057" y="175545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AAF715-7D63-4DC6-B6CE-B0AFC1A894E6}">
      <dsp:nvSpPr>
        <dsp:cNvPr id="0" name=""/>
        <dsp:cNvSpPr/>
      </dsp:nvSpPr>
      <dsp:spPr>
        <a:xfrm>
          <a:off x="6047483" y="1818653"/>
          <a:ext cx="225057" cy="69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0176"/>
              </a:lnTo>
              <a:lnTo>
                <a:pt x="225057" y="69017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97060-11CB-49F4-9339-669D8AA69D1E}">
      <dsp:nvSpPr>
        <dsp:cNvPr id="0" name=""/>
        <dsp:cNvSpPr/>
      </dsp:nvSpPr>
      <dsp:spPr>
        <a:xfrm>
          <a:off x="6381318" y="753380"/>
          <a:ext cx="266318" cy="3150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540"/>
              </a:lnTo>
              <a:lnTo>
                <a:pt x="266318" y="157540"/>
              </a:lnTo>
              <a:lnTo>
                <a:pt x="266318" y="31508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A24905-7D21-4905-83DF-FC5ABCF1E10C}">
      <dsp:nvSpPr>
        <dsp:cNvPr id="0" name=""/>
        <dsp:cNvSpPr/>
      </dsp:nvSpPr>
      <dsp:spPr>
        <a:xfrm>
          <a:off x="4299535" y="1818653"/>
          <a:ext cx="157540" cy="6016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16542"/>
              </a:lnTo>
              <a:lnTo>
                <a:pt x="157540" y="6016542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824C72-C011-4EF1-BAF1-660088AB810A}">
      <dsp:nvSpPr>
        <dsp:cNvPr id="0" name=""/>
        <dsp:cNvSpPr/>
      </dsp:nvSpPr>
      <dsp:spPr>
        <a:xfrm>
          <a:off x="4141994" y="1818653"/>
          <a:ext cx="157540" cy="6016542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6016542"/>
              </a:lnTo>
              <a:lnTo>
                <a:pt x="0" y="6016542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D6340C-B93F-44B4-8E5C-C23FBFDCE05A}">
      <dsp:nvSpPr>
        <dsp:cNvPr id="0" name=""/>
        <dsp:cNvSpPr/>
      </dsp:nvSpPr>
      <dsp:spPr>
        <a:xfrm>
          <a:off x="4299535" y="1818653"/>
          <a:ext cx="157540" cy="4951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51269"/>
              </a:lnTo>
              <a:lnTo>
                <a:pt x="157540" y="495126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8FB6EA-F7C8-42DD-BA30-161DACEA8326}">
      <dsp:nvSpPr>
        <dsp:cNvPr id="0" name=""/>
        <dsp:cNvSpPr/>
      </dsp:nvSpPr>
      <dsp:spPr>
        <a:xfrm>
          <a:off x="4141994" y="1818653"/>
          <a:ext cx="157540" cy="4951269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4951269"/>
              </a:lnTo>
              <a:lnTo>
                <a:pt x="0" y="4951269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EECDC4-4BFC-4C0B-B31E-07BE87E6BD7E}">
      <dsp:nvSpPr>
        <dsp:cNvPr id="0" name=""/>
        <dsp:cNvSpPr/>
      </dsp:nvSpPr>
      <dsp:spPr>
        <a:xfrm>
          <a:off x="4299535" y="1818653"/>
          <a:ext cx="157540" cy="38859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85996"/>
              </a:lnTo>
              <a:lnTo>
                <a:pt x="157540" y="388599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8BEA43-468D-40E5-BEC2-A074C4BFC8AA}">
      <dsp:nvSpPr>
        <dsp:cNvPr id="0" name=""/>
        <dsp:cNvSpPr/>
      </dsp:nvSpPr>
      <dsp:spPr>
        <a:xfrm>
          <a:off x="4141994" y="1818653"/>
          <a:ext cx="157540" cy="3885996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3885996"/>
              </a:lnTo>
              <a:lnTo>
                <a:pt x="0" y="388599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030DE-4224-4A93-9ED7-37EBC6F05DF1}">
      <dsp:nvSpPr>
        <dsp:cNvPr id="0" name=""/>
        <dsp:cNvSpPr/>
      </dsp:nvSpPr>
      <dsp:spPr>
        <a:xfrm>
          <a:off x="4299535" y="1818653"/>
          <a:ext cx="157540" cy="28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20723"/>
              </a:lnTo>
              <a:lnTo>
                <a:pt x="157540" y="28207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5F556-B9B8-4002-88DB-35B10F0C6DD9}">
      <dsp:nvSpPr>
        <dsp:cNvPr id="0" name=""/>
        <dsp:cNvSpPr/>
      </dsp:nvSpPr>
      <dsp:spPr>
        <a:xfrm>
          <a:off x="4141994" y="1818653"/>
          <a:ext cx="157540" cy="2820723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2820723"/>
              </a:lnTo>
              <a:lnTo>
                <a:pt x="0" y="282072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4180E-C259-4809-A301-1E54B487D7F1}">
      <dsp:nvSpPr>
        <dsp:cNvPr id="0" name=""/>
        <dsp:cNvSpPr/>
      </dsp:nvSpPr>
      <dsp:spPr>
        <a:xfrm>
          <a:off x="4299535" y="1818653"/>
          <a:ext cx="157540" cy="17554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450"/>
              </a:lnTo>
              <a:lnTo>
                <a:pt x="157540" y="175545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BE1EF-A181-4A11-A8BF-067067DCDC93}">
      <dsp:nvSpPr>
        <dsp:cNvPr id="0" name=""/>
        <dsp:cNvSpPr/>
      </dsp:nvSpPr>
      <dsp:spPr>
        <a:xfrm>
          <a:off x="4141994" y="1818653"/>
          <a:ext cx="157540" cy="1755450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1755450"/>
              </a:lnTo>
              <a:lnTo>
                <a:pt x="0" y="1755450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8BF5A-4221-44EA-9E16-EBB685D4DD0E}">
      <dsp:nvSpPr>
        <dsp:cNvPr id="0" name=""/>
        <dsp:cNvSpPr/>
      </dsp:nvSpPr>
      <dsp:spPr>
        <a:xfrm>
          <a:off x="4299535" y="1818653"/>
          <a:ext cx="157540" cy="69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0176"/>
              </a:lnTo>
              <a:lnTo>
                <a:pt x="157540" y="69017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08FBE-5C3F-467F-8942-C4B4B618A7F8}">
      <dsp:nvSpPr>
        <dsp:cNvPr id="0" name=""/>
        <dsp:cNvSpPr/>
      </dsp:nvSpPr>
      <dsp:spPr>
        <a:xfrm>
          <a:off x="4141994" y="1818653"/>
          <a:ext cx="157540" cy="690176"/>
        </a:xfrm>
        <a:custGeom>
          <a:avLst/>
          <a:gdLst/>
          <a:ahLst/>
          <a:cxnLst/>
          <a:rect l="0" t="0" r="0" b="0"/>
          <a:pathLst>
            <a:path>
              <a:moveTo>
                <a:pt x="157540" y="0"/>
              </a:moveTo>
              <a:lnTo>
                <a:pt x="157540" y="690176"/>
              </a:lnTo>
              <a:lnTo>
                <a:pt x="0" y="69017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5EABB-EB51-4D54-B466-3F2803ED1752}">
      <dsp:nvSpPr>
        <dsp:cNvPr id="0" name=""/>
        <dsp:cNvSpPr/>
      </dsp:nvSpPr>
      <dsp:spPr>
        <a:xfrm>
          <a:off x="4299535" y="753380"/>
          <a:ext cx="2081783" cy="315080"/>
        </a:xfrm>
        <a:custGeom>
          <a:avLst/>
          <a:gdLst/>
          <a:ahLst/>
          <a:cxnLst/>
          <a:rect l="0" t="0" r="0" b="0"/>
          <a:pathLst>
            <a:path>
              <a:moveTo>
                <a:pt x="2081783" y="0"/>
              </a:moveTo>
              <a:lnTo>
                <a:pt x="2081783" y="157540"/>
              </a:lnTo>
              <a:lnTo>
                <a:pt x="0" y="157540"/>
              </a:lnTo>
              <a:lnTo>
                <a:pt x="0" y="31508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069CBF-ED6C-4037-9853-FDF430421792}">
      <dsp:nvSpPr>
        <dsp:cNvPr id="0" name=""/>
        <dsp:cNvSpPr/>
      </dsp:nvSpPr>
      <dsp:spPr>
        <a:xfrm>
          <a:off x="5631126" y="3188"/>
          <a:ext cx="1500384" cy="75019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AES</a:t>
          </a:r>
        </a:p>
      </dsp:txBody>
      <dsp:txXfrm>
        <a:off x="5631126" y="3188"/>
        <a:ext cx="1500384" cy="750192"/>
      </dsp:txXfrm>
    </dsp:sp>
    <dsp:sp modelId="{B173D479-01F1-47EB-85E4-A8BF92614E2A}">
      <dsp:nvSpPr>
        <dsp:cNvPr id="0" name=""/>
        <dsp:cNvSpPr/>
      </dsp:nvSpPr>
      <dsp:spPr>
        <a:xfrm>
          <a:off x="3549342" y="1068461"/>
          <a:ext cx="1500384" cy="7501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Export Process (EXP)</a:t>
          </a:r>
        </a:p>
      </dsp:txBody>
      <dsp:txXfrm>
        <a:off x="3549342" y="1068461"/>
        <a:ext cx="1500384" cy="750192"/>
      </dsp:txXfrm>
    </dsp:sp>
    <dsp:sp modelId="{E813BFC0-6050-45E6-A221-B81F4D61A453}">
      <dsp:nvSpPr>
        <dsp:cNvPr id="0" name=""/>
        <dsp:cNvSpPr/>
      </dsp:nvSpPr>
      <dsp:spPr>
        <a:xfrm>
          <a:off x="2641610" y="2133734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Core flow (CFL)</a:t>
          </a:r>
        </a:p>
      </dsp:txBody>
      <dsp:txXfrm>
        <a:off x="2641610" y="2133734"/>
        <a:ext cx="1500384" cy="750192"/>
      </dsp:txXfrm>
    </dsp:sp>
    <dsp:sp modelId="{A18AC584-8377-43B3-B629-1B5EB8C5563E}">
      <dsp:nvSpPr>
        <dsp:cNvPr id="0" name=""/>
        <dsp:cNvSpPr/>
      </dsp:nvSpPr>
      <dsp:spPr>
        <a:xfrm>
          <a:off x="4457075" y="2133734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/>
            <a:t>Export specific scenarios (EXP)</a:t>
          </a:r>
          <a:endParaRPr lang="en-US" sz="1200" b="0" kern="1200"/>
        </a:p>
      </dsp:txBody>
      <dsp:txXfrm>
        <a:off x="4457075" y="2133734"/>
        <a:ext cx="1500384" cy="750192"/>
      </dsp:txXfrm>
    </dsp:sp>
    <dsp:sp modelId="{8004EDB2-F0A0-4184-A6D8-A882C9BD4E8B}">
      <dsp:nvSpPr>
        <dsp:cNvPr id="0" name=""/>
        <dsp:cNvSpPr/>
      </dsp:nvSpPr>
      <dsp:spPr>
        <a:xfrm>
          <a:off x="2641610" y="319900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Declaration Invalidation (INV)</a:t>
          </a:r>
          <a:endParaRPr lang="en-US" sz="1200" kern="1200"/>
        </a:p>
      </dsp:txBody>
      <dsp:txXfrm>
        <a:off x="2641610" y="3199007"/>
        <a:ext cx="1500384" cy="750192"/>
      </dsp:txXfrm>
    </dsp:sp>
    <dsp:sp modelId="{724BA459-EA78-48B3-87F9-8331DA99B430}">
      <dsp:nvSpPr>
        <dsp:cNvPr id="0" name=""/>
        <dsp:cNvSpPr/>
      </dsp:nvSpPr>
      <dsp:spPr>
        <a:xfrm>
          <a:off x="4457075" y="319900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Simplified and Supplementary declaration</a:t>
          </a:r>
          <a:r>
            <a:rPr lang="el-GR" sz="1200" kern="1200"/>
            <a:t> </a:t>
          </a:r>
          <a:r>
            <a:rPr lang="en-US" sz="1200" kern="1200"/>
            <a:t>(SSD)</a:t>
          </a:r>
        </a:p>
      </dsp:txBody>
      <dsp:txXfrm>
        <a:off x="4457075" y="3199007"/>
        <a:ext cx="1500384" cy="750192"/>
      </dsp:txXfrm>
    </dsp:sp>
    <dsp:sp modelId="{834EFC13-10F5-42F7-BCB3-5C9AB34E0827}">
      <dsp:nvSpPr>
        <dsp:cNvPr id="0" name=""/>
        <dsp:cNvSpPr/>
      </dsp:nvSpPr>
      <dsp:spPr>
        <a:xfrm>
          <a:off x="2641610" y="426428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Centralised Clearance (CCE)</a:t>
          </a:r>
          <a:endParaRPr lang="en-US" sz="1200" kern="1200"/>
        </a:p>
      </dsp:txBody>
      <dsp:txXfrm>
        <a:off x="2641610" y="4264280"/>
        <a:ext cx="1500384" cy="750192"/>
      </dsp:txXfrm>
    </dsp:sp>
    <dsp:sp modelId="{7B9D03AE-A19A-4607-806B-FD585C7A14FD}">
      <dsp:nvSpPr>
        <dsp:cNvPr id="0" name=""/>
        <dsp:cNvSpPr/>
      </dsp:nvSpPr>
      <dsp:spPr>
        <a:xfrm>
          <a:off x="4457075" y="426428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Goods under Excise duty suspension arrangement (GUE)</a:t>
          </a:r>
          <a:endParaRPr lang="en-US" sz="1200" kern="1200" dirty="0"/>
        </a:p>
      </dsp:txBody>
      <dsp:txXfrm>
        <a:off x="4457075" y="4264280"/>
        <a:ext cx="1500384" cy="750192"/>
      </dsp:txXfrm>
    </dsp:sp>
    <dsp:sp modelId="{8933BE8E-4B08-4ED0-BF72-EA38BCADE671}">
      <dsp:nvSpPr>
        <dsp:cNvPr id="0" name=""/>
        <dsp:cNvSpPr/>
      </dsp:nvSpPr>
      <dsp:spPr>
        <a:xfrm>
          <a:off x="2641610" y="5329553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Exit specific scenarios (EXT)</a:t>
          </a:r>
          <a:endParaRPr lang="en-US" sz="1200" kern="1200"/>
        </a:p>
      </dsp:txBody>
      <dsp:txXfrm>
        <a:off x="2641610" y="5329553"/>
        <a:ext cx="1500384" cy="750192"/>
      </dsp:txXfrm>
    </dsp:sp>
    <dsp:sp modelId="{9D6FEABB-CBAF-4B89-A7F3-58FE73A8EE57}">
      <dsp:nvSpPr>
        <dsp:cNvPr id="0" name=""/>
        <dsp:cNvSpPr/>
      </dsp:nvSpPr>
      <dsp:spPr>
        <a:xfrm>
          <a:off x="4457075" y="5329553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Export Followed by Transit (EFT)</a:t>
          </a:r>
          <a:endParaRPr lang="en-US" sz="1200" kern="1200"/>
        </a:p>
      </dsp:txBody>
      <dsp:txXfrm>
        <a:off x="4457075" y="5329553"/>
        <a:ext cx="1500384" cy="750192"/>
      </dsp:txXfrm>
    </dsp:sp>
    <dsp:sp modelId="{245BC83C-5DD1-4C6C-87DF-5A39AC6B3539}">
      <dsp:nvSpPr>
        <dsp:cNvPr id="0" name=""/>
        <dsp:cNvSpPr/>
      </dsp:nvSpPr>
      <dsp:spPr>
        <a:xfrm>
          <a:off x="2641610" y="639482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Diversions (DIV)</a:t>
          </a:r>
          <a:endParaRPr lang="en-US" sz="1200" kern="1200"/>
        </a:p>
      </dsp:txBody>
      <dsp:txXfrm>
        <a:off x="2641610" y="6394827"/>
        <a:ext cx="1500384" cy="750192"/>
      </dsp:txXfrm>
    </dsp:sp>
    <dsp:sp modelId="{AE56FB60-34F0-4FC7-A4D0-456114733D6B}">
      <dsp:nvSpPr>
        <dsp:cNvPr id="0" name=""/>
        <dsp:cNvSpPr/>
      </dsp:nvSpPr>
      <dsp:spPr>
        <a:xfrm>
          <a:off x="4457075" y="639482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Query Movement Information (QMI)</a:t>
          </a:r>
          <a:endParaRPr lang="en-US" sz="1200" kern="1200"/>
        </a:p>
      </dsp:txBody>
      <dsp:txXfrm>
        <a:off x="4457075" y="6394827"/>
        <a:ext cx="1500384" cy="750192"/>
      </dsp:txXfrm>
    </dsp:sp>
    <dsp:sp modelId="{867129DD-2E32-41E9-BDF4-1E1D3D01CAC3}">
      <dsp:nvSpPr>
        <dsp:cNvPr id="0" name=""/>
        <dsp:cNvSpPr/>
      </dsp:nvSpPr>
      <dsp:spPr>
        <a:xfrm>
          <a:off x="2641610" y="746010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Enquiry Procedure (ENQ)</a:t>
          </a:r>
          <a:endParaRPr lang="en-US" sz="1200" kern="1200"/>
        </a:p>
      </dsp:txBody>
      <dsp:txXfrm>
        <a:off x="2641610" y="7460100"/>
        <a:ext cx="1500384" cy="750192"/>
      </dsp:txXfrm>
    </dsp:sp>
    <dsp:sp modelId="{3717001D-79FC-4D80-B94C-04428FC25293}">
      <dsp:nvSpPr>
        <dsp:cNvPr id="0" name=""/>
        <dsp:cNvSpPr/>
      </dsp:nvSpPr>
      <dsp:spPr>
        <a:xfrm>
          <a:off x="4457075" y="746010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Exceptions of message sequencing in the Common Domain (EMS)</a:t>
          </a:r>
          <a:endParaRPr lang="en-US" sz="1200" kern="1200"/>
        </a:p>
      </dsp:txBody>
      <dsp:txXfrm>
        <a:off x="4457075" y="7460100"/>
        <a:ext cx="1500384" cy="750192"/>
      </dsp:txXfrm>
    </dsp:sp>
    <dsp:sp modelId="{5DB9BB85-7001-4FB0-A97C-A81A649BF3FB}">
      <dsp:nvSpPr>
        <dsp:cNvPr id="0" name=""/>
        <dsp:cNvSpPr/>
      </dsp:nvSpPr>
      <dsp:spPr>
        <a:xfrm>
          <a:off x="5897444" y="1068461"/>
          <a:ext cx="1500384" cy="7501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Exit Summary Declaration (EXS)</a:t>
          </a:r>
          <a:endParaRPr lang="en-US" sz="1400" kern="1200"/>
        </a:p>
      </dsp:txBody>
      <dsp:txXfrm>
        <a:off x="5897444" y="1068461"/>
        <a:ext cx="1500384" cy="750192"/>
      </dsp:txXfrm>
    </dsp:sp>
    <dsp:sp modelId="{F9D22A75-99FA-4CA0-A182-6D5B484E95A1}">
      <dsp:nvSpPr>
        <dsp:cNvPr id="0" name=""/>
        <dsp:cNvSpPr/>
      </dsp:nvSpPr>
      <dsp:spPr>
        <a:xfrm>
          <a:off x="6272540" y="2133734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Core flow (CFL)</a:t>
          </a:r>
        </a:p>
      </dsp:txBody>
      <dsp:txXfrm>
        <a:off x="6272540" y="2133734"/>
        <a:ext cx="1500384" cy="750192"/>
      </dsp:txXfrm>
    </dsp:sp>
    <dsp:sp modelId="{9B730D2B-A87B-4C14-851B-C0FF5651CE6D}">
      <dsp:nvSpPr>
        <dsp:cNvPr id="0" name=""/>
        <dsp:cNvSpPr/>
      </dsp:nvSpPr>
      <dsp:spPr>
        <a:xfrm>
          <a:off x="6272540" y="319900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Lodgement specific scenarios (LDG)</a:t>
          </a:r>
          <a:endParaRPr lang="en-US" sz="1200" kern="1200"/>
        </a:p>
      </dsp:txBody>
      <dsp:txXfrm>
        <a:off x="6272540" y="3199007"/>
        <a:ext cx="1500384" cy="750192"/>
      </dsp:txXfrm>
    </dsp:sp>
    <dsp:sp modelId="{05016A98-3A56-4585-A8D1-8AB52ACE973B}">
      <dsp:nvSpPr>
        <dsp:cNvPr id="0" name=""/>
        <dsp:cNvSpPr/>
      </dsp:nvSpPr>
      <dsp:spPr>
        <a:xfrm>
          <a:off x="6272540" y="426428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Exit specific scenarios (EXT)</a:t>
          </a:r>
          <a:endParaRPr lang="en-US" sz="1200" kern="1200"/>
        </a:p>
      </dsp:txBody>
      <dsp:txXfrm>
        <a:off x="6272540" y="4264280"/>
        <a:ext cx="1500384" cy="750192"/>
      </dsp:txXfrm>
    </dsp:sp>
    <dsp:sp modelId="{3244C538-25F6-45C8-9578-BE31CE4C0DCB}">
      <dsp:nvSpPr>
        <dsp:cNvPr id="0" name=""/>
        <dsp:cNvSpPr/>
      </dsp:nvSpPr>
      <dsp:spPr>
        <a:xfrm>
          <a:off x="6272540" y="5329553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Diversions (DIV)</a:t>
          </a:r>
          <a:endParaRPr lang="en-US" sz="1200" kern="1200"/>
        </a:p>
      </dsp:txBody>
      <dsp:txXfrm>
        <a:off x="6272540" y="5329553"/>
        <a:ext cx="1500384" cy="750192"/>
      </dsp:txXfrm>
    </dsp:sp>
    <dsp:sp modelId="{8862B77F-B2B8-49CD-A2BD-1D0A71E1988C}">
      <dsp:nvSpPr>
        <dsp:cNvPr id="0" name=""/>
        <dsp:cNvSpPr/>
      </dsp:nvSpPr>
      <dsp:spPr>
        <a:xfrm>
          <a:off x="7712910" y="1068461"/>
          <a:ext cx="1500384" cy="7501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Re-Export Notification (REN)</a:t>
          </a:r>
          <a:endParaRPr lang="en-US" sz="1400" kern="1200"/>
        </a:p>
      </dsp:txBody>
      <dsp:txXfrm>
        <a:off x="7712910" y="1068461"/>
        <a:ext cx="1500384" cy="750192"/>
      </dsp:txXfrm>
    </dsp:sp>
    <dsp:sp modelId="{ACE79B64-B829-4157-A332-E159AC407D54}">
      <dsp:nvSpPr>
        <dsp:cNvPr id="0" name=""/>
        <dsp:cNvSpPr/>
      </dsp:nvSpPr>
      <dsp:spPr>
        <a:xfrm>
          <a:off x="8088006" y="2133734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Core flow (CFL)</a:t>
          </a:r>
        </a:p>
      </dsp:txBody>
      <dsp:txXfrm>
        <a:off x="8088006" y="2133734"/>
        <a:ext cx="1500384" cy="750192"/>
      </dsp:txXfrm>
    </dsp:sp>
    <dsp:sp modelId="{05806F98-024C-44F8-8214-D43827AC25C3}">
      <dsp:nvSpPr>
        <dsp:cNvPr id="0" name=""/>
        <dsp:cNvSpPr/>
      </dsp:nvSpPr>
      <dsp:spPr>
        <a:xfrm>
          <a:off x="8088006" y="3199007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Registration specific scenarios (REG)</a:t>
          </a:r>
          <a:endParaRPr lang="en-US" sz="1200" kern="1200"/>
        </a:p>
      </dsp:txBody>
      <dsp:txXfrm>
        <a:off x="8088006" y="3199007"/>
        <a:ext cx="1500384" cy="750192"/>
      </dsp:txXfrm>
    </dsp:sp>
    <dsp:sp modelId="{2C0A30E7-ADCF-490A-B476-6BB6CE534C80}">
      <dsp:nvSpPr>
        <dsp:cNvPr id="0" name=""/>
        <dsp:cNvSpPr/>
      </dsp:nvSpPr>
      <dsp:spPr>
        <a:xfrm>
          <a:off x="8088006" y="4264280"/>
          <a:ext cx="1500384" cy="7501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Exit specific scenarios (EXT)</a:t>
          </a:r>
          <a:endParaRPr lang="en-US" sz="1200" kern="1200"/>
        </a:p>
      </dsp:txBody>
      <dsp:txXfrm>
        <a:off x="8088006" y="4264280"/>
        <a:ext cx="1500384" cy="75019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D8DA-CB10-49CB-B113-56069B1472D4}">
      <dsp:nvSpPr>
        <dsp:cNvPr id="0" name=""/>
        <dsp:cNvSpPr/>
      </dsp:nvSpPr>
      <dsp:spPr>
        <a:xfrm>
          <a:off x="2652778" y="829026"/>
          <a:ext cx="163166" cy="7899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9956"/>
              </a:lnTo>
              <a:lnTo>
                <a:pt x="163166" y="78995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77586" y="829026"/>
          <a:ext cx="175191" cy="786004"/>
        </a:xfrm>
        <a:custGeom>
          <a:avLst/>
          <a:gdLst/>
          <a:ahLst/>
          <a:cxnLst/>
          <a:rect l="0" t="0" r="0" b="0"/>
          <a:pathLst>
            <a:path>
              <a:moveTo>
                <a:pt x="175191" y="0"/>
              </a:moveTo>
              <a:lnTo>
                <a:pt x="175191" y="786004"/>
              </a:lnTo>
              <a:lnTo>
                <a:pt x="0" y="78600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842617" y="90964"/>
          <a:ext cx="1620322" cy="738062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Diversions (DIV)</a:t>
          </a:r>
          <a:endParaRPr lang="en-US" sz="1400" b="0" kern="1200"/>
        </a:p>
      </dsp:txBody>
      <dsp:txXfrm>
        <a:off x="1842617" y="90964"/>
        <a:ext cx="1620322" cy="738062"/>
      </dsp:txXfrm>
    </dsp:sp>
    <dsp:sp modelId="{BC1E3504-E4E2-48C5-BAB0-684EFDD5908A}">
      <dsp:nvSpPr>
        <dsp:cNvPr id="0" name=""/>
        <dsp:cNvSpPr/>
      </dsp:nvSpPr>
      <dsp:spPr>
        <a:xfrm>
          <a:off x="0" y="1203368"/>
          <a:ext cx="2477586" cy="8233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E-EXS-DIV-M-001-Diversion Accepted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0" y="1203368"/>
        <a:ext cx="2477586" cy="823326"/>
      </dsp:txXfrm>
    </dsp:sp>
    <dsp:sp modelId="{277DE319-5E21-4B90-BB87-CA61E451646F}">
      <dsp:nvSpPr>
        <dsp:cNvPr id="0" name=""/>
        <dsp:cNvSpPr/>
      </dsp:nvSpPr>
      <dsp:spPr>
        <a:xfrm>
          <a:off x="2815945" y="1207320"/>
          <a:ext cx="2477586" cy="8233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E-EXS-DIV-A-001-Diversion Rejected</a:t>
          </a:r>
          <a:endParaRPr lang="en-US" sz="1200" b="0" i="0" kern="1200">
            <a:effectLst/>
          </a:endParaRPr>
        </a:p>
      </dsp:txBody>
      <dsp:txXfrm>
        <a:off x="2815945" y="1207320"/>
        <a:ext cx="2477586" cy="82332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D8DA-CB10-49CB-B113-56069B1472D4}">
      <dsp:nvSpPr>
        <dsp:cNvPr id="0" name=""/>
        <dsp:cNvSpPr/>
      </dsp:nvSpPr>
      <dsp:spPr>
        <a:xfrm>
          <a:off x="2641761" y="811318"/>
          <a:ext cx="167051" cy="821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1469"/>
              </a:lnTo>
              <a:lnTo>
                <a:pt x="167051" y="82146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503335" y="811318"/>
          <a:ext cx="138426" cy="820601"/>
        </a:xfrm>
        <a:custGeom>
          <a:avLst/>
          <a:gdLst/>
          <a:ahLst/>
          <a:cxnLst/>
          <a:rect l="0" t="0" r="0" b="0"/>
          <a:pathLst>
            <a:path>
              <a:moveTo>
                <a:pt x="138426" y="0"/>
              </a:moveTo>
              <a:lnTo>
                <a:pt x="138426" y="820601"/>
              </a:lnTo>
              <a:lnTo>
                <a:pt x="0" y="82060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812309" y="55682"/>
          <a:ext cx="1658904" cy="755636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/>
            <a:t>Exit Summary Declaration Invalidation (INV)</a:t>
          </a:r>
          <a:endParaRPr lang="en-US" sz="1400" b="0" kern="1200" dirty="0"/>
        </a:p>
      </dsp:txBody>
      <dsp:txXfrm>
        <a:off x="1812309" y="55682"/>
        <a:ext cx="1658904" cy="755636"/>
      </dsp:txXfrm>
    </dsp:sp>
    <dsp:sp modelId="{BC1E3504-E4E2-48C5-BAB0-684EFDD5908A}">
      <dsp:nvSpPr>
        <dsp:cNvPr id="0" name=""/>
        <dsp:cNvSpPr/>
      </dsp:nvSpPr>
      <dsp:spPr>
        <a:xfrm>
          <a:off x="0" y="1210455"/>
          <a:ext cx="2503335" cy="84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E-EXS-INV-A-001 Invalidation requested by Trader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0" y="1210455"/>
        <a:ext cx="2503335" cy="842930"/>
      </dsp:txXfrm>
    </dsp:sp>
    <dsp:sp modelId="{277DE319-5E21-4B90-BB87-CA61E451646F}">
      <dsp:nvSpPr>
        <dsp:cNvPr id="0" name=""/>
        <dsp:cNvSpPr/>
      </dsp:nvSpPr>
      <dsp:spPr>
        <a:xfrm>
          <a:off x="2808813" y="1211323"/>
          <a:ext cx="2536580" cy="8429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E-EXS-INV-E-001 Invalidation requested by Trader refused</a:t>
          </a:r>
          <a:endParaRPr lang="en-US" sz="1200" b="0" i="0" kern="1200" dirty="0">
            <a:effectLst/>
          </a:endParaRPr>
        </a:p>
      </dsp:txBody>
      <dsp:txXfrm>
        <a:off x="2808813" y="1211323"/>
        <a:ext cx="2536580" cy="842930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29B4A4-5568-4F5C-864F-C9ADE6CA9EE0}">
      <dsp:nvSpPr>
        <dsp:cNvPr id="0" name=""/>
        <dsp:cNvSpPr/>
      </dsp:nvSpPr>
      <dsp:spPr>
        <a:xfrm>
          <a:off x="3628375" y="917766"/>
          <a:ext cx="2708871" cy="522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150"/>
              </a:lnTo>
              <a:lnTo>
                <a:pt x="2708871" y="261150"/>
              </a:lnTo>
              <a:lnTo>
                <a:pt x="2708871" y="52230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0460A3-F0B2-4C86-8890-E7FE61F41FA6}">
      <dsp:nvSpPr>
        <dsp:cNvPr id="0" name=""/>
        <dsp:cNvSpPr/>
      </dsp:nvSpPr>
      <dsp:spPr>
        <a:xfrm>
          <a:off x="3628375" y="917766"/>
          <a:ext cx="892262" cy="522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150"/>
              </a:lnTo>
              <a:lnTo>
                <a:pt x="892262" y="261150"/>
              </a:lnTo>
              <a:lnTo>
                <a:pt x="892262" y="52230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D3B5FE-4E74-47A3-9681-AE2A730E26CE}">
      <dsp:nvSpPr>
        <dsp:cNvPr id="0" name=""/>
        <dsp:cNvSpPr/>
      </dsp:nvSpPr>
      <dsp:spPr>
        <a:xfrm>
          <a:off x="2658141" y="917766"/>
          <a:ext cx="970234" cy="522300"/>
        </a:xfrm>
        <a:custGeom>
          <a:avLst/>
          <a:gdLst/>
          <a:ahLst/>
          <a:cxnLst/>
          <a:rect l="0" t="0" r="0" b="0"/>
          <a:pathLst>
            <a:path>
              <a:moveTo>
                <a:pt x="970234" y="0"/>
              </a:moveTo>
              <a:lnTo>
                <a:pt x="970234" y="261150"/>
              </a:lnTo>
              <a:lnTo>
                <a:pt x="0" y="261150"/>
              </a:lnTo>
              <a:lnTo>
                <a:pt x="0" y="52230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7F868E-8B96-43C8-AFC6-6FFBDED0D5CB}">
      <dsp:nvSpPr>
        <dsp:cNvPr id="0" name=""/>
        <dsp:cNvSpPr/>
      </dsp:nvSpPr>
      <dsp:spPr>
        <a:xfrm>
          <a:off x="833615" y="917766"/>
          <a:ext cx="2794759" cy="522300"/>
        </a:xfrm>
        <a:custGeom>
          <a:avLst/>
          <a:gdLst/>
          <a:ahLst/>
          <a:cxnLst/>
          <a:rect l="0" t="0" r="0" b="0"/>
          <a:pathLst>
            <a:path>
              <a:moveTo>
                <a:pt x="2794759" y="0"/>
              </a:moveTo>
              <a:lnTo>
                <a:pt x="2794759" y="261150"/>
              </a:lnTo>
              <a:lnTo>
                <a:pt x="0" y="261150"/>
              </a:lnTo>
              <a:lnTo>
                <a:pt x="0" y="52230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41C47-1DC6-473A-8FBF-7E768E58CCE6}">
      <dsp:nvSpPr>
        <dsp:cNvPr id="0" name=""/>
        <dsp:cNvSpPr/>
      </dsp:nvSpPr>
      <dsp:spPr>
        <a:xfrm>
          <a:off x="2584273" y="93154"/>
          <a:ext cx="2088205" cy="82461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Re-Export Notification (REN)</a:t>
          </a:r>
          <a:endParaRPr lang="en-US" sz="1400" kern="1200" dirty="0"/>
        </a:p>
      </dsp:txBody>
      <dsp:txXfrm>
        <a:off x="2584273" y="93154"/>
        <a:ext cx="2088205" cy="824612"/>
      </dsp:txXfrm>
    </dsp:sp>
    <dsp:sp modelId="{4099D0D5-FE5C-47E1-A28B-2CDB13550BE7}">
      <dsp:nvSpPr>
        <dsp:cNvPr id="0" name=""/>
        <dsp:cNvSpPr/>
      </dsp:nvSpPr>
      <dsp:spPr>
        <a:xfrm>
          <a:off x="0" y="1440066"/>
          <a:ext cx="1667231" cy="8575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(CFL)</a:t>
          </a:r>
        </a:p>
      </dsp:txBody>
      <dsp:txXfrm>
        <a:off x="0" y="1440066"/>
        <a:ext cx="1667231" cy="857554"/>
      </dsp:txXfrm>
    </dsp:sp>
    <dsp:sp modelId="{3B8B6B4D-D2DD-432F-8F9F-8576118B07D2}">
      <dsp:nvSpPr>
        <dsp:cNvPr id="0" name=""/>
        <dsp:cNvSpPr/>
      </dsp:nvSpPr>
      <dsp:spPr>
        <a:xfrm>
          <a:off x="1824525" y="1440066"/>
          <a:ext cx="1667231" cy="8575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Registration specific scenarios (REG)</a:t>
          </a:r>
          <a:endParaRPr lang="en-US" sz="1200" kern="1200" dirty="0"/>
        </a:p>
      </dsp:txBody>
      <dsp:txXfrm>
        <a:off x="1824525" y="1440066"/>
        <a:ext cx="1667231" cy="857554"/>
      </dsp:txXfrm>
    </dsp:sp>
    <dsp:sp modelId="{E96C6AAE-E922-4EBE-AEC4-A58656090017}">
      <dsp:nvSpPr>
        <dsp:cNvPr id="0" name=""/>
        <dsp:cNvSpPr/>
      </dsp:nvSpPr>
      <dsp:spPr>
        <a:xfrm>
          <a:off x="3687022" y="1440066"/>
          <a:ext cx="1667231" cy="8575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Exit specific scenarios (EXT)</a:t>
          </a:r>
          <a:endParaRPr lang="en-US" sz="1200" kern="1200" dirty="0"/>
        </a:p>
      </dsp:txBody>
      <dsp:txXfrm>
        <a:off x="3687022" y="1440066"/>
        <a:ext cx="1667231" cy="857554"/>
      </dsp:txXfrm>
    </dsp:sp>
    <dsp:sp modelId="{E259BA88-57DB-4B62-8731-962C8E2B3E37}">
      <dsp:nvSpPr>
        <dsp:cNvPr id="0" name=""/>
        <dsp:cNvSpPr/>
      </dsp:nvSpPr>
      <dsp:spPr>
        <a:xfrm>
          <a:off x="5503631" y="1440066"/>
          <a:ext cx="1667231" cy="85755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Re-Export Notification Invalidation (INV)</a:t>
          </a:r>
          <a:endParaRPr lang="en-US" sz="1200" kern="1200" dirty="0"/>
        </a:p>
      </dsp:txBody>
      <dsp:txXfrm>
        <a:off x="5503631" y="1440066"/>
        <a:ext cx="1667231" cy="857554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2415575" y="837618"/>
          <a:ext cx="282777" cy="1101447"/>
        </a:xfrm>
        <a:custGeom>
          <a:avLst/>
          <a:gdLst/>
          <a:ahLst/>
          <a:cxnLst/>
          <a:rect l="0" t="0" r="0" b="0"/>
          <a:pathLst>
            <a:path>
              <a:moveTo>
                <a:pt x="282777" y="0"/>
              </a:moveTo>
              <a:lnTo>
                <a:pt x="282777" y="1101447"/>
              </a:lnTo>
              <a:lnTo>
                <a:pt x="0" y="110144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609735" y="0"/>
          <a:ext cx="2177235" cy="83761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Core flow (CFL)</a:t>
          </a:r>
          <a:endParaRPr lang="en-US" sz="1400" b="1" kern="1200"/>
        </a:p>
      </dsp:txBody>
      <dsp:txXfrm>
        <a:off x="1609735" y="0"/>
        <a:ext cx="2177235" cy="837618"/>
      </dsp:txXfrm>
    </dsp:sp>
    <dsp:sp modelId="{BC1E3504-E4E2-48C5-BAB0-684EFDD5908A}">
      <dsp:nvSpPr>
        <dsp:cNvPr id="0" name=""/>
        <dsp:cNvSpPr/>
      </dsp:nvSpPr>
      <dsp:spPr>
        <a:xfrm>
          <a:off x="548017" y="1478489"/>
          <a:ext cx="1867557" cy="9211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E-REN-CFL-M-001-Core flow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548017" y="1478489"/>
        <a:ext cx="1867557" cy="921153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AAE38-3124-41E1-951B-18C81FEB0607}">
      <dsp:nvSpPr>
        <dsp:cNvPr id="0" name=""/>
        <dsp:cNvSpPr/>
      </dsp:nvSpPr>
      <dsp:spPr>
        <a:xfrm>
          <a:off x="4411971" y="690974"/>
          <a:ext cx="166668" cy="3587505"/>
        </a:xfrm>
        <a:custGeom>
          <a:avLst/>
          <a:gdLst/>
          <a:ahLst/>
          <a:cxnLst/>
          <a:rect l="0" t="0" r="0" b="0"/>
          <a:pathLst>
            <a:path>
              <a:moveTo>
                <a:pt x="166668" y="0"/>
              </a:moveTo>
              <a:lnTo>
                <a:pt x="166668" y="3587505"/>
              </a:lnTo>
              <a:lnTo>
                <a:pt x="0" y="358750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578640" y="690974"/>
          <a:ext cx="166668" cy="2219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9170"/>
              </a:lnTo>
              <a:lnTo>
                <a:pt x="166668" y="221917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411971" y="690974"/>
          <a:ext cx="166668" cy="2219170"/>
        </a:xfrm>
        <a:custGeom>
          <a:avLst/>
          <a:gdLst/>
          <a:ahLst/>
          <a:cxnLst/>
          <a:rect l="0" t="0" r="0" b="0"/>
          <a:pathLst>
            <a:path>
              <a:moveTo>
                <a:pt x="166668" y="0"/>
              </a:moveTo>
              <a:lnTo>
                <a:pt x="166668" y="2219170"/>
              </a:lnTo>
              <a:lnTo>
                <a:pt x="0" y="221917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578640" y="690974"/>
          <a:ext cx="166668" cy="850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0836"/>
              </a:lnTo>
              <a:lnTo>
                <a:pt x="166668" y="85083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411971" y="690974"/>
          <a:ext cx="166668" cy="850836"/>
        </a:xfrm>
        <a:custGeom>
          <a:avLst/>
          <a:gdLst/>
          <a:ahLst/>
          <a:cxnLst/>
          <a:rect l="0" t="0" r="0" b="0"/>
          <a:pathLst>
            <a:path>
              <a:moveTo>
                <a:pt x="166668" y="0"/>
              </a:moveTo>
              <a:lnTo>
                <a:pt x="166668" y="850836"/>
              </a:lnTo>
              <a:lnTo>
                <a:pt x="0" y="85083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415427" y="790"/>
          <a:ext cx="2326425" cy="690183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Registration specific scenarios (REG)</a:t>
          </a:r>
          <a:endParaRPr lang="en-US" sz="1000" b="1" kern="1200"/>
        </a:p>
      </dsp:txBody>
      <dsp:txXfrm>
        <a:off x="3415427" y="790"/>
        <a:ext cx="2326425" cy="690183"/>
      </dsp:txXfrm>
    </dsp:sp>
    <dsp:sp modelId="{BC1E3504-E4E2-48C5-BAB0-684EFDD5908A}">
      <dsp:nvSpPr>
        <dsp:cNvPr id="0" name=""/>
        <dsp:cNvSpPr/>
      </dsp:nvSpPr>
      <dsp:spPr>
        <a:xfrm>
          <a:off x="2101481" y="1024311"/>
          <a:ext cx="2310489" cy="10349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E-REN-REG-E-001-Rejection of Re-Export Notification</a:t>
          </a:r>
          <a:endParaRPr lang="en-US" sz="1200" kern="1200"/>
        </a:p>
      </dsp:txBody>
      <dsp:txXfrm>
        <a:off x="2101481" y="1024311"/>
        <a:ext cx="2310489" cy="1034997"/>
      </dsp:txXfrm>
    </dsp:sp>
    <dsp:sp modelId="{0EB95E7F-B7F8-42EF-8090-F9C868A2B2A8}">
      <dsp:nvSpPr>
        <dsp:cNvPr id="0" name=""/>
        <dsp:cNvSpPr/>
      </dsp:nvSpPr>
      <dsp:spPr>
        <a:xfrm>
          <a:off x="4745308" y="1024311"/>
          <a:ext cx="2310489" cy="10349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E-REN-REG-A-001-Control at Exit with release for exit</a:t>
          </a:r>
          <a:endParaRPr lang="en-US" sz="1200" b="0" i="0" kern="1200"/>
        </a:p>
      </dsp:txBody>
      <dsp:txXfrm>
        <a:off x="4745308" y="1024311"/>
        <a:ext cx="2310489" cy="1034997"/>
      </dsp:txXfrm>
    </dsp:sp>
    <dsp:sp modelId="{5D35BF3B-52BA-41BD-8661-E3AA1AB51BA6}">
      <dsp:nvSpPr>
        <dsp:cNvPr id="0" name=""/>
        <dsp:cNvSpPr/>
      </dsp:nvSpPr>
      <dsp:spPr>
        <a:xfrm>
          <a:off x="2101481" y="2392646"/>
          <a:ext cx="2310489" cy="10349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E-REN-REG-</a:t>
          </a:r>
          <a:r>
            <a:rPr lang="el-GR" sz="1200" kern="1200"/>
            <a:t>Α-002</a:t>
          </a:r>
          <a:r>
            <a:rPr lang="en-US" sz="1200" kern="1200"/>
            <a:t>-</a:t>
          </a:r>
          <a:r>
            <a:rPr lang="en-GB" sz="1200" kern="1200"/>
            <a:t>Control at Exit with release for exit refused</a:t>
          </a:r>
          <a:endParaRPr lang="en-US" sz="1200" kern="1200"/>
        </a:p>
      </dsp:txBody>
      <dsp:txXfrm>
        <a:off x="2101481" y="2392646"/>
        <a:ext cx="2310489" cy="1034997"/>
      </dsp:txXfrm>
    </dsp:sp>
    <dsp:sp modelId="{72B8974A-B9CE-4AE4-B924-769F5468847F}">
      <dsp:nvSpPr>
        <dsp:cNvPr id="0" name=""/>
        <dsp:cNvSpPr/>
      </dsp:nvSpPr>
      <dsp:spPr>
        <a:xfrm>
          <a:off x="4745308" y="2392646"/>
          <a:ext cx="2310489" cy="10349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E-REN-REG-A-003-Re-Export Notification amendment accepted</a:t>
          </a:r>
          <a:endParaRPr lang="en-US" sz="1200" kern="1200"/>
        </a:p>
      </dsp:txBody>
      <dsp:txXfrm>
        <a:off x="4745308" y="2392646"/>
        <a:ext cx="2310489" cy="1034997"/>
      </dsp:txXfrm>
    </dsp:sp>
    <dsp:sp modelId="{FEBB9387-299D-4905-AB83-C99D8109B8BB}">
      <dsp:nvSpPr>
        <dsp:cNvPr id="0" name=""/>
        <dsp:cNvSpPr/>
      </dsp:nvSpPr>
      <dsp:spPr>
        <a:xfrm>
          <a:off x="2101481" y="3760980"/>
          <a:ext cx="2310489" cy="10349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E-REN-REG-E-002-Re-Export Notification amendment rejected</a:t>
          </a:r>
          <a:endParaRPr lang="en-US" sz="1200" kern="1200"/>
        </a:p>
      </dsp:txBody>
      <dsp:txXfrm>
        <a:off x="2101481" y="3760980"/>
        <a:ext cx="2310489" cy="1034997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69314E-AB2E-483C-AB79-1B50116E5BB7}">
      <dsp:nvSpPr>
        <dsp:cNvPr id="0" name=""/>
        <dsp:cNvSpPr/>
      </dsp:nvSpPr>
      <dsp:spPr>
        <a:xfrm>
          <a:off x="4331991" y="707499"/>
          <a:ext cx="207385" cy="3613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13858"/>
              </a:lnTo>
              <a:lnTo>
                <a:pt x="207385" y="361385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4124606" y="707499"/>
          <a:ext cx="207385" cy="3613858"/>
        </a:xfrm>
        <a:custGeom>
          <a:avLst/>
          <a:gdLst/>
          <a:ahLst/>
          <a:cxnLst/>
          <a:rect l="0" t="0" r="0" b="0"/>
          <a:pathLst>
            <a:path>
              <a:moveTo>
                <a:pt x="207385" y="0"/>
              </a:moveTo>
              <a:lnTo>
                <a:pt x="207385" y="3613858"/>
              </a:lnTo>
              <a:lnTo>
                <a:pt x="0" y="361385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331991" y="707499"/>
          <a:ext cx="207385" cy="2251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1269"/>
              </a:lnTo>
              <a:lnTo>
                <a:pt x="207385" y="225126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124606" y="707499"/>
          <a:ext cx="207385" cy="2251269"/>
        </a:xfrm>
        <a:custGeom>
          <a:avLst/>
          <a:gdLst/>
          <a:ahLst/>
          <a:cxnLst/>
          <a:rect l="0" t="0" r="0" b="0"/>
          <a:pathLst>
            <a:path>
              <a:moveTo>
                <a:pt x="207385" y="0"/>
              </a:moveTo>
              <a:lnTo>
                <a:pt x="207385" y="2251269"/>
              </a:lnTo>
              <a:lnTo>
                <a:pt x="0" y="225126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331991" y="707499"/>
          <a:ext cx="207385" cy="8886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8679"/>
              </a:lnTo>
              <a:lnTo>
                <a:pt x="207385" y="88867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124606" y="707499"/>
          <a:ext cx="207385" cy="888679"/>
        </a:xfrm>
        <a:custGeom>
          <a:avLst/>
          <a:gdLst/>
          <a:ahLst/>
          <a:cxnLst/>
          <a:rect l="0" t="0" r="0" b="0"/>
          <a:pathLst>
            <a:path>
              <a:moveTo>
                <a:pt x="207385" y="0"/>
              </a:moveTo>
              <a:lnTo>
                <a:pt x="207385" y="888679"/>
              </a:lnTo>
              <a:lnTo>
                <a:pt x="0" y="88867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346863" y="1501"/>
          <a:ext cx="1970257" cy="70599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Exit specific scenarios (EXT)</a:t>
          </a:r>
          <a:endParaRPr lang="en-US" sz="1000" b="1" kern="1200" dirty="0"/>
        </a:p>
      </dsp:txBody>
      <dsp:txXfrm>
        <a:off x="3346863" y="1501"/>
        <a:ext cx="1970257" cy="705998"/>
      </dsp:txXfrm>
    </dsp:sp>
    <dsp:sp modelId="{BC1E3504-E4E2-48C5-BAB0-684EFDD5908A}">
      <dsp:nvSpPr>
        <dsp:cNvPr id="0" name=""/>
        <dsp:cNvSpPr/>
      </dsp:nvSpPr>
      <dsp:spPr>
        <a:xfrm>
          <a:off x="1858065" y="1122269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E-REN-EXT-E-001-Exit Notification not received</a:t>
          </a:r>
          <a:endParaRPr lang="en-US" sz="1200" kern="1200"/>
        </a:p>
      </dsp:txBody>
      <dsp:txXfrm>
        <a:off x="1858065" y="1122269"/>
        <a:ext cx="2266541" cy="947819"/>
      </dsp:txXfrm>
    </dsp:sp>
    <dsp:sp modelId="{0EB95E7F-B7F8-42EF-8090-F9C868A2B2A8}">
      <dsp:nvSpPr>
        <dsp:cNvPr id="0" name=""/>
        <dsp:cNvSpPr/>
      </dsp:nvSpPr>
      <dsp:spPr>
        <a:xfrm>
          <a:off x="4539377" y="1122269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E-REN-EXT-A-001-Exit after Storing</a:t>
          </a:r>
          <a:endParaRPr lang="en-US" sz="1200" b="0" i="0" kern="1200"/>
        </a:p>
      </dsp:txBody>
      <dsp:txXfrm>
        <a:off x="4539377" y="1122269"/>
        <a:ext cx="2266541" cy="947819"/>
      </dsp:txXfrm>
    </dsp:sp>
    <dsp:sp modelId="{5D35BF3B-52BA-41BD-8661-E3AA1AB51BA6}">
      <dsp:nvSpPr>
        <dsp:cNvPr id="0" name=""/>
        <dsp:cNvSpPr/>
      </dsp:nvSpPr>
      <dsp:spPr>
        <a:xfrm>
          <a:off x="1858065" y="2484859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E-REN-EXT-E-002-Initial manifest rejected</a:t>
          </a:r>
          <a:endParaRPr lang="en-US" sz="1200" kern="1200"/>
        </a:p>
      </dsp:txBody>
      <dsp:txXfrm>
        <a:off x="1858065" y="2484859"/>
        <a:ext cx="2266541" cy="947819"/>
      </dsp:txXfrm>
    </dsp:sp>
    <dsp:sp modelId="{72B8974A-B9CE-4AE4-B924-769F5468847F}">
      <dsp:nvSpPr>
        <dsp:cNvPr id="0" name=""/>
        <dsp:cNvSpPr/>
      </dsp:nvSpPr>
      <dsp:spPr>
        <a:xfrm>
          <a:off x="4539377" y="2484859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E-REN-EXT-A-002-Exit after reception of multiple manifests</a:t>
          </a:r>
          <a:endParaRPr lang="en-US" sz="1200" kern="1200"/>
        </a:p>
      </dsp:txBody>
      <dsp:txXfrm>
        <a:off x="4539377" y="2484859"/>
        <a:ext cx="2266541" cy="947819"/>
      </dsp:txXfrm>
    </dsp:sp>
    <dsp:sp modelId="{FEBB9387-299D-4905-AB83-C99D8109B8BB}">
      <dsp:nvSpPr>
        <dsp:cNvPr id="0" name=""/>
        <dsp:cNvSpPr/>
      </dsp:nvSpPr>
      <dsp:spPr>
        <a:xfrm>
          <a:off x="1858065" y="3847448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E-REN-EXT-E-003-Rejection of exit notification</a:t>
          </a:r>
          <a:endParaRPr lang="en-US" sz="1200" kern="1200"/>
        </a:p>
      </dsp:txBody>
      <dsp:txXfrm>
        <a:off x="1858065" y="3847448"/>
        <a:ext cx="2266541" cy="947819"/>
      </dsp:txXfrm>
    </dsp:sp>
    <dsp:sp modelId="{106BFC12-AE46-418E-8CB3-A087FBDAF1DD}">
      <dsp:nvSpPr>
        <dsp:cNvPr id="0" name=""/>
        <dsp:cNvSpPr/>
      </dsp:nvSpPr>
      <dsp:spPr>
        <a:xfrm>
          <a:off x="4539377" y="3847448"/>
          <a:ext cx="2266541" cy="94781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E-REN-EXT-A-003-Exit information available through other systems</a:t>
          </a:r>
          <a:endParaRPr lang="en-US" sz="1200" kern="1200"/>
        </a:p>
      </dsp:txBody>
      <dsp:txXfrm>
        <a:off x="4539377" y="3847448"/>
        <a:ext cx="2266541" cy="947819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6E709D-38A4-4E33-8B2A-520D8B80E9A5}">
      <dsp:nvSpPr>
        <dsp:cNvPr id="0" name=""/>
        <dsp:cNvSpPr/>
      </dsp:nvSpPr>
      <dsp:spPr>
        <a:xfrm>
          <a:off x="3679351" y="659111"/>
          <a:ext cx="439756" cy="2274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74474"/>
              </a:lnTo>
              <a:lnTo>
                <a:pt x="439756" y="227447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239595" y="659111"/>
          <a:ext cx="439756" cy="2275793"/>
        </a:xfrm>
        <a:custGeom>
          <a:avLst/>
          <a:gdLst/>
          <a:ahLst/>
          <a:cxnLst/>
          <a:rect l="0" t="0" r="0" b="0"/>
          <a:pathLst>
            <a:path>
              <a:moveTo>
                <a:pt x="439756" y="0"/>
              </a:moveTo>
              <a:lnTo>
                <a:pt x="439756" y="2275793"/>
              </a:lnTo>
              <a:lnTo>
                <a:pt x="0" y="227579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2242457" y="0"/>
          <a:ext cx="2873787" cy="659111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Re-Export Notification Invalidation (INV)</a:t>
          </a:r>
          <a:endParaRPr lang="en-US" sz="1000" b="1" kern="1200" dirty="0"/>
        </a:p>
      </dsp:txBody>
      <dsp:txXfrm>
        <a:off x="2242457" y="0"/>
        <a:ext cx="2873787" cy="659111"/>
      </dsp:txXfrm>
    </dsp:sp>
    <dsp:sp modelId="{BC1E3504-E4E2-48C5-BAB0-684EFDD5908A}">
      <dsp:nvSpPr>
        <dsp:cNvPr id="0" name=""/>
        <dsp:cNvSpPr/>
      </dsp:nvSpPr>
      <dsp:spPr>
        <a:xfrm>
          <a:off x="223" y="2331506"/>
          <a:ext cx="3239371" cy="1206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E-REN-INV-A-001 Invalidation requested by Trader</a:t>
          </a:r>
          <a:endParaRPr lang="en-US" sz="1200" kern="1200" dirty="0"/>
        </a:p>
      </dsp:txBody>
      <dsp:txXfrm>
        <a:off x="223" y="2331506"/>
        <a:ext cx="3239371" cy="1206796"/>
      </dsp:txXfrm>
    </dsp:sp>
    <dsp:sp modelId="{0EB95E7F-B7F8-42EF-8090-F9C868A2B2A8}">
      <dsp:nvSpPr>
        <dsp:cNvPr id="0" name=""/>
        <dsp:cNvSpPr/>
      </dsp:nvSpPr>
      <dsp:spPr>
        <a:xfrm>
          <a:off x="4119108" y="2346751"/>
          <a:ext cx="4544652" cy="11736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 dirty="0"/>
            <a:t>E-REN-INV-E-001 Invalidation requested by Trader refused</a:t>
          </a:r>
          <a:endParaRPr lang="en-US" sz="1200" b="0" i="0" kern="1200" dirty="0"/>
        </a:p>
      </dsp:txBody>
      <dsp:txXfrm>
        <a:off x="4119108" y="2346751"/>
        <a:ext cx="4544652" cy="11736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A2CFC-7890-47BE-A9D8-03B32EBE949B}">
      <dsp:nvSpPr>
        <dsp:cNvPr id="0" name=""/>
        <dsp:cNvSpPr/>
      </dsp:nvSpPr>
      <dsp:spPr>
        <a:xfrm>
          <a:off x="4308124" y="593121"/>
          <a:ext cx="124242" cy="4744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4880"/>
              </a:lnTo>
              <a:lnTo>
                <a:pt x="124242" y="474488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FDBDD0-E79A-45C6-B7F3-6AE2EDABF0FD}">
      <dsp:nvSpPr>
        <dsp:cNvPr id="0" name=""/>
        <dsp:cNvSpPr/>
      </dsp:nvSpPr>
      <dsp:spPr>
        <a:xfrm>
          <a:off x="4183882" y="593121"/>
          <a:ext cx="124242" cy="4744880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4744880"/>
              </a:lnTo>
              <a:lnTo>
                <a:pt x="0" y="474488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72EA84-D818-4340-BFBA-4166024CAA66}">
      <dsp:nvSpPr>
        <dsp:cNvPr id="0" name=""/>
        <dsp:cNvSpPr/>
      </dsp:nvSpPr>
      <dsp:spPr>
        <a:xfrm>
          <a:off x="4308124" y="593121"/>
          <a:ext cx="124242" cy="39047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4764"/>
              </a:lnTo>
              <a:lnTo>
                <a:pt x="124242" y="39047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3AD688-0489-478E-BF32-83F1A297CEC9}">
      <dsp:nvSpPr>
        <dsp:cNvPr id="0" name=""/>
        <dsp:cNvSpPr/>
      </dsp:nvSpPr>
      <dsp:spPr>
        <a:xfrm>
          <a:off x="4183882" y="593121"/>
          <a:ext cx="124242" cy="3904764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3904764"/>
              </a:lnTo>
              <a:lnTo>
                <a:pt x="0" y="3904764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A01BB9-1BF7-4882-AD2C-AE885554D3AD}">
      <dsp:nvSpPr>
        <dsp:cNvPr id="0" name=""/>
        <dsp:cNvSpPr/>
      </dsp:nvSpPr>
      <dsp:spPr>
        <a:xfrm>
          <a:off x="4308124" y="593121"/>
          <a:ext cx="124242" cy="30646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64648"/>
              </a:lnTo>
              <a:lnTo>
                <a:pt x="124242" y="306464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089161-A019-496A-8007-F0EC23B1E40F}">
      <dsp:nvSpPr>
        <dsp:cNvPr id="0" name=""/>
        <dsp:cNvSpPr/>
      </dsp:nvSpPr>
      <dsp:spPr>
        <a:xfrm>
          <a:off x="4183882" y="593121"/>
          <a:ext cx="124242" cy="3064648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3064648"/>
              </a:lnTo>
              <a:lnTo>
                <a:pt x="0" y="306464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2DC46-153C-43A0-B799-A5E7F7236956}">
      <dsp:nvSpPr>
        <dsp:cNvPr id="0" name=""/>
        <dsp:cNvSpPr/>
      </dsp:nvSpPr>
      <dsp:spPr>
        <a:xfrm>
          <a:off x="4308124" y="593121"/>
          <a:ext cx="124242" cy="2224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4532"/>
              </a:lnTo>
              <a:lnTo>
                <a:pt x="124242" y="222453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FA50EA-AAB4-4CE1-992E-CCD3DED55FF5}">
      <dsp:nvSpPr>
        <dsp:cNvPr id="0" name=""/>
        <dsp:cNvSpPr/>
      </dsp:nvSpPr>
      <dsp:spPr>
        <a:xfrm>
          <a:off x="4183882" y="593121"/>
          <a:ext cx="124242" cy="2224532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2224532"/>
              </a:lnTo>
              <a:lnTo>
                <a:pt x="0" y="2224532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60ECED-EF3B-4A62-BE13-4193A5C0630A}">
      <dsp:nvSpPr>
        <dsp:cNvPr id="0" name=""/>
        <dsp:cNvSpPr/>
      </dsp:nvSpPr>
      <dsp:spPr>
        <a:xfrm>
          <a:off x="4308124" y="593121"/>
          <a:ext cx="124242" cy="13844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4416"/>
              </a:lnTo>
              <a:lnTo>
                <a:pt x="124242" y="138441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D07F31-F62C-436B-929F-FAB3B8CE585D}">
      <dsp:nvSpPr>
        <dsp:cNvPr id="0" name=""/>
        <dsp:cNvSpPr/>
      </dsp:nvSpPr>
      <dsp:spPr>
        <a:xfrm>
          <a:off x="4183882" y="593121"/>
          <a:ext cx="124242" cy="1384416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1384416"/>
              </a:lnTo>
              <a:lnTo>
                <a:pt x="0" y="138441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D54960-E13D-4953-9EF0-C58B56297977}">
      <dsp:nvSpPr>
        <dsp:cNvPr id="0" name=""/>
        <dsp:cNvSpPr/>
      </dsp:nvSpPr>
      <dsp:spPr>
        <a:xfrm>
          <a:off x="4308124" y="593121"/>
          <a:ext cx="124242" cy="5443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4300"/>
              </a:lnTo>
              <a:lnTo>
                <a:pt x="124242" y="5443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0951A9-B99D-432D-94B4-431F0269BAE0}">
      <dsp:nvSpPr>
        <dsp:cNvPr id="0" name=""/>
        <dsp:cNvSpPr/>
      </dsp:nvSpPr>
      <dsp:spPr>
        <a:xfrm>
          <a:off x="4183882" y="593121"/>
          <a:ext cx="124242" cy="544300"/>
        </a:xfrm>
        <a:custGeom>
          <a:avLst/>
          <a:gdLst/>
          <a:ahLst/>
          <a:cxnLst/>
          <a:rect l="0" t="0" r="0" b="0"/>
          <a:pathLst>
            <a:path>
              <a:moveTo>
                <a:pt x="124242" y="0"/>
              </a:moveTo>
              <a:lnTo>
                <a:pt x="124242" y="544300"/>
              </a:lnTo>
              <a:lnTo>
                <a:pt x="0" y="54430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87486-0998-4206-929A-D73521075DFD}">
      <dsp:nvSpPr>
        <dsp:cNvPr id="0" name=""/>
        <dsp:cNvSpPr/>
      </dsp:nvSpPr>
      <dsp:spPr>
        <a:xfrm>
          <a:off x="3716494" y="1490"/>
          <a:ext cx="1183261" cy="591630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Export Process (EXP)</a:t>
          </a:r>
        </a:p>
      </dsp:txBody>
      <dsp:txXfrm>
        <a:off x="3716494" y="1490"/>
        <a:ext cx="1183261" cy="591630"/>
      </dsp:txXfrm>
    </dsp:sp>
    <dsp:sp modelId="{A87B89F7-E34E-4EF4-A015-27561EFC2925}">
      <dsp:nvSpPr>
        <dsp:cNvPr id="0" name=""/>
        <dsp:cNvSpPr/>
      </dsp:nvSpPr>
      <dsp:spPr>
        <a:xfrm>
          <a:off x="2495296" y="841606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Core flow (CFL)</a:t>
          </a:r>
        </a:p>
      </dsp:txBody>
      <dsp:txXfrm>
        <a:off x="2495296" y="841606"/>
        <a:ext cx="1688585" cy="591630"/>
      </dsp:txXfrm>
    </dsp:sp>
    <dsp:sp modelId="{08E398E4-08F3-4F4F-9C9D-CF001512E132}">
      <dsp:nvSpPr>
        <dsp:cNvPr id="0" name=""/>
        <dsp:cNvSpPr/>
      </dsp:nvSpPr>
      <dsp:spPr>
        <a:xfrm>
          <a:off x="4432367" y="841606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/>
            <a:t>Export specific scenarios (EXP)</a:t>
          </a:r>
          <a:endParaRPr lang="en-US" sz="1200" b="0" kern="1200"/>
        </a:p>
      </dsp:txBody>
      <dsp:txXfrm>
        <a:off x="4432367" y="841606"/>
        <a:ext cx="1688585" cy="591630"/>
      </dsp:txXfrm>
    </dsp:sp>
    <dsp:sp modelId="{2D9F969F-842F-45E6-A615-4D81441A81E2}">
      <dsp:nvSpPr>
        <dsp:cNvPr id="0" name=""/>
        <dsp:cNvSpPr/>
      </dsp:nvSpPr>
      <dsp:spPr>
        <a:xfrm>
          <a:off x="2495296" y="1681722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Declaration Invalidation (INV)</a:t>
          </a:r>
          <a:endParaRPr lang="en-US" sz="1200" kern="1200"/>
        </a:p>
      </dsp:txBody>
      <dsp:txXfrm>
        <a:off x="2495296" y="1681722"/>
        <a:ext cx="1688585" cy="591630"/>
      </dsp:txXfrm>
    </dsp:sp>
    <dsp:sp modelId="{60F54D00-CB9A-4B4D-819D-444F4CD517C7}">
      <dsp:nvSpPr>
        <dsp:cNvPr id="0" name=""/>
        <dsp:cNvSpPr/>
      </dsp:nvSpPr>
      <dsp:spPr>
        <a:xfrm>
          <a:off x="4432367" y="1681722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Simplified and Supplementary declaration</a:t>
          </a:r>
          <a:r>
            <a:rPr lang="el-GR" sz="1200" kern="1200"/>
            <a:t> </a:t>
          </a:r>
          <a:r>
            <a:rPr lang="en-US" sz="1200" kern="1200"/>
            <a:t>(SSD)</a:t>
          </a:r>
        </a:p>
      </dsp:txBody>
      <dsp:txXfrm>
        <a:off x="4432367" y="1681722"/>
        <a:ext cx="1688585" cy="591630"/>
      </dsp:txXfrm>
    </dsp:sp>
    <dsp:sp modelId="{E3C27F30-CD25-4259-AF64-90039E5BCC66}">
      <dsp:nvSpPr>
        <dsp:cNvPr id="0" name=""/>
        <dsp:cNvSpPr/>
      </dsp:nvSpPr>
      <dsp:spPr>
        <a:xfrm>
          <a:off x="2495296" y="2521838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Centralised Clearance (CCE)</a:t>
          </a:r>
          <a:endParaRPr lang="en-US" sz="1200" kern="1200"/>
        </a:p>
      </dsp:txBody>
      <dsp:txXfrm>
        <a:off x="2495296" y="2521838"/>
        <a:ext cx="1688585" cy="591630"/>
      </dsp:txXfrm>
    </dsp:sp>
    <dsp:sp modelId="{AC322267-6182-4D56-A8B8-3741C910FF0A}">
      <dsp:nvSpPr>
        <dsp:cNvPr id="0" name=""/>
        <dsp:cNvSpPr/>
      </dsp:nvSpPr>
      <dsp:spPr>
        <a:xfrm>
          <a:off x="4432367" y="2521838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Goods under Excise duty suspension arrangement  (GUE)</a:t>
          </a:r>
          <a:endParaRPr lang="en-US" sz="1200" kern="1200" dirty="0"/>
        </a:p>
      </dsp:txBody>
      <dsp:txXfrm>
        <a:off x="4432367" y="2521838"/>
        <a:ext cx="1688585" cy="591630"/>
      </dsp:txXfrm>
    </dsp:sp>
    <dsp:sp modelId="{D20A613E-3B42-4134-AEB0-1C6C735C9CEE}">
      <dsp:nvSpPr>
        <dsp:cNvPr id="0" name=""/>
        <dsp:cNvSpPr/>
      </dsp:nvSpPr>
      <dsp:spPr>
        <a:xfrm>
          <a:off x="2495296" y="3361954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Exit specific scenarios (EXT)</a:t>
          </a:r>
          <a:endParaRPr lang="en-US" sz="1200" kern="1200"/>
        </a:p>
      </dsp:txBody>
      <dsp:txXfrm>
        <a:off x="2495296" y="3361954"/>
        <a:ext cx="1688585" cy="591630"/>
      </dsp:txXfrm>
    </dsp:sp>
    <dsp:sp modelId="{CC922615-9954-40C0-A1EA-F58A99B6A8E6}">
      <dsp:nvSpPr>
        <dsp:cNvPr id="0" name=""/>
        <dsp:cNvSpPr/>
      </dsp:nvSpPr>
      <dsp:spPr>
        <a:xfrm>
          <a:off x="4432367" y="3361954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Export Followed by Transit (EFT)</a:t>
          </a:r>
          <a:endParaRPr lang="en-US" sz="1200" kern="1200"/>
        </a:p>
      </dsp:txBody>
      <dsp:txXfrm>
        <a:off x="4432367" y="3361954"/>
        <a:ext cx="1688585" cy="591630"/>
      </dsp:txXfrm>
    </dsp:sp>
    <dsp:sp modelId="{5AC9947B-55E8-4630-A805-37E2DC476A6D}">
      <dsp:nvSpPr>
        <dsp:cNvPr id="0" name=""/>
        <dsp:cNvSpPr/>
      </dsp:nvSpPr>
      <dsp:spPr>
        <a:xfrm>
          <a:off x="2495296" y="4202070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Diversions (DIV)</a:t>
          </a:r>
          <a:endParaRPr lang="en-US" sz="1200" kern="1200"/>
        </a:p>
      </dsp:txBody>
      <dsp:txXfrm>
        <a:off x="2495296" y="4202070"/>
        <a:ext cx="1688585" cy="591630"/>
      </dsp:txXfrm>
    </dsp:sp>
    <dsp:sp modelId="{A52B9290-0CCE-469F-B3E9-409DC0EB77B2}">
      <dsp:nvSpPr>
        <dsp:cNvPr id="0" name=""/>
        <dsp:cNvSpPr/>
      </dsp:nvSpPr>
      <dsp:spPr>
        <a:xfrm>
          <a:off x="4432367" y="4202070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Query Movement Information (QMI)</a:t>
          </a:r>
          <a:endParaRPr lang="en-US" sz="1200" kern="1200"/>
        </a:p>
      </dsp:txBody>
      <dsp:txXfrm>
        <a:off x="4432367" y="4202070"/>
        <a:ext cx="1688585" cy="591630"/>
      </dsp:txXfrm>
    </dsp:sp>
    <dsp:sp modelId="{F042E91B-390E-4DFD-991F-3B249756B590}">
      <dsp:nvSpPr>
        <dsp:cNvPr id="0" name=""/>
        <dsp:cNvSpPr/>
      </dsp:nvSpPr>
      <dsp:spPr>
        <a:xfrm>
          <a:off x="2495296" y="5042186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Enquiry Procedure (ENQ)</a:t>
          </a:r>
          <a:endParaRPr lang="en-US" sz="1200" kern="1200"/>
        </a:p>
      </dsp:txBody>
      <dsp:txXfrm>
        <a:off x="2495296" y="5042186"/>
        <a:ext cx="1688585" cy="591630"/>
      </dsp:txXfrm>
    </dsp:sp>
    <dsp:sp modelId="{C82A64E7-4A7E-4ADF-8AE4-2A8428140EF5}">
      <dsp:nvSpPr>
        <dsp:cNvPr id="0" name=""/>
        <dsp:cNvSpPr/>
      </dsp:nvSpPr>
      <dsp:spPr>
        <a:xfrm>
          <a:off x="4432367" y="5042186"/>
          <a:ext cx="1688585" cy="59163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Exceptions of message sequencing in the Common Domain (EMS)</a:t>
          </a:r>
          <a:endParaRPr lang="en-US" sz="1200" kern="1200"/>
        </a:p>
      </dsp:txBody>
      <dsp:txXfrm>
        <a:off x="4432367" y="5042186"/>
        <a:ext cx="1688585" cy="59163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3531706" y="782000"/>
          <a:ext cx="487805" cy="1062246"/>
        </a:xfrm>
        <a:custGeom>
          <a:avLst/>
          <a:gdLst/>
          <a:ahLst/>
          <a:cxnLst/>
          <a:rect l="0" t="0" r="0" b="0"/>
          <a:pathLst>
            <a:path>
              <a:moveTo>
                <a:pt x="487805" y="0"/>
              </a:moveTo>
              <a:lnTo>
                <a:pt x="487805" y="1062246"/>
              </a:lnTo>
              <a:lnTo>
                <a:pt x="0" y="106224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179312" y="533"/>
          <a:ext cx="1680400" cy="781467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/>
            <a:t>Core Flow (</a:t>
          </a:r>
          <a:r>
            <a:rPr lang="en-US" sz="1400" b="0" kern="1200" err="1"/>
            <a:t>CFL</a:t>
          </a:r>
          <a:r>
            <a:rPr lang="en-US" sz="1400" b="0" kern="1200"/>
            <a:t>)</a:t>
          </a:r>
        </a:p>
      </dsp:txBody>
      <dsp:txXfrm>
        <a:off x="3179312" y="533"/>
        <a:ext cx="1680400" cy="781467"/>
      </dsp:txXfrm>
    </dsp:sp>
    <dsp:sp modelId="{BC1E3504-E4E2-48C5-BAB0-684EFDD5908A}">
      <dsp:nvSpPr>
        <dsp:cNvPr id="0" name=""/>
        <dsp:cNvSpPr/>
      </dsp:nvSpPr>
      <dsp:spPr>
        <a:xfrm>
          <a:off x="1746088" y="1304892"/>
          <a:ext cx="1785617" cy="10787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E-EXP-CFL-M-001-Core flow</a:t>
          </a:r>
          <a:endParaRPr lang="en-US" sz="1200" kern="1200"/>
        </a:p>
      </dsp:txBody>
      <dsp:txXfrm>
        <a:off x="1746088" y="1304892"/>
        <a:ext cx="1785617" cy="10787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1C52F-49C4-4E6F-8DE2-141BF1854235}">
      <dsp:nvSpPr>
        <dsp:cNvPr id="0" name=""/>
        <dsp:cNvSpPr/>
      </dsp:nvSpPr>
      <dsp:spPr>
        <a:xfrm>
          <a:off x="6213767" y="890735"/>
          <a:ext cx="2262152" cy="41056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05685"/>
              </a:lnTo>
              <a:lnTo>
                <a:pt x="2262152" y="410568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77FE8-DFF6-4BB3-93BC-0C97B6530E6F}">
      <dsp:nvSpPr>
        <dsp:cNvPr id="0" name=""/>
        <dsp:cNvSpPr/>
      </dsp:nvSpPr>
      <dsp:spPr>
        <a:xfrm>
          <a:off x="6213767" y="890735"/>
          <a:ext cx="2262152" cy="1084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4526"/>
              </a:lnTo>
              <a:lnTo>
                <a:pt x="2262152" y="108452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C0FB1-9C9A-426F-B7DB-14DE004B6CC6}">
      <dsp:nvSpPr>
        <dsp:cNvPr id="0" name=""/>
        <dsp:cNvSpPr/>
      </dsp:nvSpPr>
      <dsp:spPr>
        <a:xfrm>
          <a:off x="6213767" y="890735"/>
          <a:ext cx="2262144" cy="24337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3727"/>
              </a:lnTo>
              <a:lnTo>
                <a:pt x="2262144" y="243372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32961-37EA-4A37-8EFA-6B0BEFF5B07D}">
      <dsp:nvSpPr>
        <dsp:cNvPr id="0" name=""/>
        <dsp:cNvSpPr/>
      </dsp:nvSpPr>
      <dsp:spPr>
        <a:xfrm>
          <a:off x="6168047" y="890735"/>
          <a:ext cx="91440" cy="32444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44474"/>
              </a:lnTo>
              <a:lnTo>
                <a:pt x="84157" y="324447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36468-F045-4519-BCE2-40D01BDE40F1}">
      <dsp:nvSpPr>
        <dsp:cNvPr id="0" name=""/>
        <dsp:cNvSpPr/>
      </dsp:nvSpPr>
      <dsp:spPr>
        <a:xfrm>
          <a:off x="6168047" y="890735"/>
          <a:ext cx="91440" cy="8693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69320"/>
              </a:lnTo>
              <a:lnTo>
                <a:pt x="134104" y="86932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6079729" y="890735"/>
          <a:ext cx="134038" cy="4852555"/>
        </a:xfrm>
        <a:custGeom>
          <a:avLst/>
          <a:gdLst/>
          <a:ahLst/>
          <a:cxnLst/>
          <a:rect l="0" t="0" r="0" b="0"/>
          <a:pathLst>
            <a:path>
              <a:moveTo>
                <a:pt x="134038" y="0"/>
              </a:moveTo>
              <a:lnTo>
                <a:pt x="134038" y="4852555"/>
              </a:lnTo>
              <a:lnTo>
                <a:pt x="0" y="485255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3816601" y="890735"/>
          <a:ext cx="2397165" cy="4158646"/>
        </a:xfrm>
        <a:custGeom>
          <a:avLst/>
          <a:gdLst/>
          <a:ahLst/>
          <a:cxnLst/>
          <a:rect l="0" t="0" r="0" b="0"/>
          <a:pathLst>
            <a:path>
              <a:moveTo>
                <a:pt x="2397165" y="0"/>
              </a:moveTo>
              <a:lnTo>
                <a:pt x="2397165" y="4158646"/>
              </a:lnTo>
              <a:lnTo>
                <a:pt x="0" y="415864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6054561" y="890735"/>
          <a:ext cx="159205" cy="3391095"/>
        </a:xfrm>
        <a:custGeom>
          <a:avLst/>
          <a:gdLst/>
          <a:ahLst/>
          <a:cxnLst/>
          <a:rect l="0" t="0" r="0" b="0"/>
          <a:pathLst>
            <a:path>
              <a:moveTo>
                <a:pt x="159205" y="0"/>
              </a:moveTo>
              <a:lnTo>
                <a:pt x="159205" y="3391095"/>
              </a:lnTo>
              <a:lnTo>
                <a:pt x="0" y="339109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E03F74-CD08-440F-8A48-F97F4896A147}">
      <dsp:nvSpPr>
        <dsp:cNvPr id="0" name=""/>
        <dsp:cNvSpPr/>
      </dsp:nvSpPr>
      <dsp:spPr>
        <a:xfrm>
          <a:off x="3818851" y="890735"/>
          <a:ext cx="2394915" cy="2603434"/>
        </a:xfrm>
        <a:custGeom>
          <a:avLst/>
          <a:gdLst/>
          <a:ahLst/>
          <a:cxnLst/>
          <a:rect l="0" t="0" r="0" b="0"/>
          <a:pathLst>
            <a:path>
              <a:moveTo>
                <a:pt x="2394915" y="0"/>
              </a:moveTo>
              <a:lnTo>
                <a:pt x="2394915" y="2603434"/>
              </a:lnTo>
              <a:lnTo>
                <a:pt x="0" y="260343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60B20-A851-4492-A995-A1BEDAF917EB}">
      <dsp:nvSpPr>
        <dsp:cNvPr id="0" name=""/>
        <dsp:cNvSpPr/>
      </dsp:nvSpPr>
      <dsp:spPr>
        <a:xfrm>
          <a:off x="6077349" y="890735"/>
          <a:ext cx="136417" cy="1758518"/>
        </a:xfrm>
        <a:custGeom>
          <a:avLst/>
          <a:gdLst/>
          <a:ahLst/>
          <a:cxnLst/>
          <a:rect l="0" t="0" r="0" b="0"/>
          <a:pathLst>
            <a:path>
              <a:moveTo>
                <a:pt x="136417" y="0"/>
              </a:moveTo>
              <a:lnTo>
                <a:pt x="136417" y="1758518"/>
              </a:lnTo>
              <a:lnTo>
                <a:pt x="0" y="175851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822007" y="890735"/>
          <a:ext cx="2391759" cy="887750"/>
        </a:xfrm>
        <a:custGeom>
          <a:avLst/>
          <a:gdLst/>
          <a:ahLst/>
          <a:cxnLst/>
          <a:rect l="0" t="0" r="0" b="0"/>
          <a:pathLst>
            <a:path>
              <a:moveTo>
                <a:pt x="2391759" y="0"/>
              </a:moveTo>
              <a:lnTo>
                <a:pt x="2391759" y="887750"/>
              </a:lnTo>
              <a:lnTo>
                <a:pt x="0" y="88775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5255027" y="7641"/>
          <a:ext cx="1917479" cy="883094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/>
            <a:t>Export specific scenarios (EXP)</a:t>
          </a:r>
          <a:endParaRPr lang="en-US" sz="1400" b="0" kern="1200" dirty="0"/>
        </a:p>
      </dsp:txBody>
      <dsp:txXfrm>
        <a:off x="5255027" y="7641"/>
        <a:ext cx="1917479" cy="883094"/>
      </dsp:txXfrm>
    </dsp:sp>
    <dsp:sp modelId="{BC1E3504-E4E2-48C5-BAB0-684EFDD5908A}">
      <dsp:nvSpPr>
        <dsp:cNvPr id="0" name=""/>
        <dsp:cNvSpPr/>
      </dsp:nvSpPr>
      <dsp:spPr>
        <a:xfrm>
          <a:off x="1689917" y="1131833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E-EXP-EXP-A-001-Control at Export with release for Export (Standard declaration)</a:t>
          </a:r>
          <a:endParaRPr lang="en-US" sz="1200" kern="1200"/>
        </a:p>
      </dsp:txBody>
      <dsp:txXfrm>
        <a:off x="1689917" y="1131833"/>
        <a:ext cx="2132089" cy="1293304"/>
      </dsp:txXfrm>
    </dsp:sp>
    <dsp:sp modelId="{D123447A-E8BE-44C9-9F86-46D794680B3F}">
      <dsp:nvSpPr>
        <dsp:cNvPr id="0" name=""/>
        <dsp:cNvSpPr/>
      </dsp:nvSpPr>
      <dsp:spPr>
        <a:xfrm>
          <a:off x="3945259" y="2002601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E-EXP-EXP-A-002-Control at Export with release for Export refused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3945259" y="2002601"/>
        <a:ext cx="2132089" cy="1293304"/>
      </dsp:txXfrm>
    </dsp:sp>
    <dsp:sp modelId="{516B347F-9E77-4B09-AF2E-AD830E653369}">
      <dsp:nvSpPr>
        <dsp:cNvPr id="0" name=""/>
        <dsp:cNvSpPr/>
      </dsp:nvSpPr>
      <dsp:spPr>
        <a:xfrm>
          <a:off x="1686761" y="2847517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E-EXP-EXP-A-003-Declaration submission prior to presentation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686761" y="2847517"/>
        <a:ext cx="2132089" cy="1293304"/>
      </dsp:txXfrm>
    </dsp:sp>
    <dsp:sp modelId="{8AEC1BB5-92C5-4C76-9C23-26987679CAEE}">
      <dsp:nvSpPr>
        <dsp:cNvPr id="0" name=""/>
        <dsp:cNvSpPr/>
      </dsp:nvSpPr>
      <dsp:spPr>
        <a:xfrm>
          <a:off x="3922471" y="3635178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dirty="0">
              <a:latin typeface="+mn-lt"/>
            </a:rPr>
            <a:t>E-EXP-EXP-A-004-Correction of the pre-lodged declaration prior to presentation of goods</a:t>
          </a:r>
          <a:endParaRPr lang="en-US" sz="1200" b="0" i="0" kern="1200" dirty="0">
            <a:latin typeface="+mn-lt"/>
          </a:endParaRPr>
        </a:p>
      </dsp:txBody>
      <dsp:txXfrm>
        <a:off x="3922471" y="3635178"/>
        <a:ext cx="2132089" cy="1293304"/>
      </dsp:txXfrm>
    </dsp:sp>
    <dsp:sp modelId="{5FC7FC9E-F7ED-41E3-8F14-5E9C65842001}">
      <dsp:nvSpPr>
        <dsp:cNvPr id="0" name=""/>
        <dsp:cNvSpPr/>
      </dsp:nvSpPr>
      <dsp:spPr>
        <a:xfrm>
          <a:off x="1684511" y="4402729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E-EXP-EXP-A-005-Cancellation of the pre-lodged declaration prior to presentation of goods</a:t>
          </a:r>
          <a:endParaRPr lang="en-US" sz="1200" kern="1200"/>
        </a:p>
      </dsp:txBody>
      <dsp:txXfrm>
        <a:off x="1684511" y="4402729"/>
        <a:ext cx="2132089" cy="1293304"/>
      </dsp:txXfrm>
    </dsp:sp>
    <dsp:sp modelId="{FA0E1899-C849-4AFD-BBC7-59A6E5853B76}">
      <dsp:nvSpPr>
        <dsp:cNvPr id="0" name=""/>
        <dsp:cNvSpPr/>
      </dsp:nvSpPr>
      <dsp:spPr>
        <a:xfrm>
          <a:off x="3947639" y="5096638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E-EXP-EXP-A-006-Declaration submission prior to presentation with invalid presentation notification</a:t>
          </a:r>
          <a:endParaRPr lang="en-US" sz="1200" kern="1200"/>
        </a:p>
      </dsp:txBody>
      <dsp:txXfrm>
        <a:off x="3947639" y="5096638"/>
        <a:ext cx="2132089" cy="1293304"/>
      </dsp:txXfrm>
    </dsp:sp>
    <dsp:sp modelId="{1E0A4146-E991-438F-8873-6EA5D40566E9}">
      <dsp:nvSpPr>
        <dsp:cNvPr id="0" name=""/>
        <dsp:cNvSpPr/>
      </dsp:nvSpPr>
      <dsp:spPr>
        <a:xfrm>
          <a:off x="6302151" y="1113403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E-EXP-EXP-E-001-Declaration submission prior to presentation with timer expiry</a:t>
          </a:r>
        </a:p>
      </dsp:txBody>
      <dsp:txXfrm>
        <a:off x="6302151" y="1113403"/>
        <a:ext cx="2132089" cy="1293304"/>
      </dsp:txXfrm>
    </dsp:sp>
    <dsp:sp modelId="{3B3F8428-160A-4097-A3BC-3D22743B08E1}">
      <dsp:nvSpPr>
        <dsp:cNvPr id="0" name=""/>
        <dsp:cNvSpPr/>
      </dsp:nvSpPr>
      <dsp:spPr>
        <a:xfrm>
          <a:off x="6252204" y="3488557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EXP-EXP-A-007 Export and Exit when the Customs Office of Export is the Customs Office of Exit</a:t>
          </a:r>
          <a:endParaRPr lang="en-GB" sz="1200" kern="1200" dirty="0"/>
        </a:p>
      </dsp:txBody>
      <dsp:txXfrm>
        <a:off x="6252204" y="3488557"/>
        <a:ext cx="2132089" cy="1293304"/>
      </dsp:txXfrm>
    </dsp:sp>
    <dsp:sp modelId="{9DD15B7C-DF15-444D-AD3F-8E92F4B18C5F}">
      <dsp:nvSpPr>
        <dsp:cNvPr id="0" name=""/>
        <dsp:cNvSpPr/>
      </dsp:nvSpPr>
      <dsp:spPr>
        <a:xfrm>
          <a:off x="8475911" y="2677810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E-EXP-EXP-A-008-Declaration amendment accepted</a:t>
          </a:r>
        </a:p>
      </dsp:txBody>
      <dsp:txXfrm>
        <a:off x="8475911" y="2677810"/>
        <a:ext cx="2132089" cy="1293304"/>
      </dsp:txXfrm>
    </dsp:sp>
    <dsp:sp modelId="{2043D52D-8C0C-42D3-A040-CAFC0D538246}">
      <dsp:nvSpPr>
        <dsp:cNvPr id="0" name=""/>
        <dsp:cNvSpPr/>
      </dsp:nvSpPr>
      <dsp:spPr>
        <a:xfrm>
          <a:off x="8475920" y="1328609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E-EXP-EXP-E-002-Rejection of declaration</a:t>
          </a:r>
        </a:p>
      </dsp:txBody>
      <dsp:txXfrm>
        <a:off x="8475920" y="1328609"/>
        <a:ext cx="2132089" cy="1293304"/>
      </dsp:txXfrm>
    </dsp:sp>
    <dsp:sp modelId="{4CA6EA82-B137-4326-9B11-92BF7F78345E}">
      <dsp:nvSpPr>
        <dsp:cNvPr id="0" name=""/>
        <dsp:cNvSpPr/>
      </dsp:nvSpPr>
      <dsp:spPr>
        <a:xfrm>
          <a:off x="8475920" y="4349768"/>
          <a:ext cx="2132089" cy="129330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E-EXP-EXP-E-003-Declaration amendment rejected</a:t>
          </a:r>
        </a:p>
      </dsp:txBody>
      <dsp:txXfrm>
        <a:off x="8475920" y="4349768"/>
        <a:ext cx="2132089" cy="12933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9CED5-5B31-4433-A7DF-B4D85438ACCD}">
      <dsp:nvSpPr>
        <dsp:cNvPr id="0" name=""/>
        <dsp:cNvSpPr/>
      </dsp:nvSpPr>
      <dsp:spPr>
        <a:xfrm>
          <a:off x="4656635" y="906872"/>
          <a:ext cx="281073" cy="6470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70209"/>
              </a:lnTo>
              <a:lnTo>
                <a:pt x="281073" y="647020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7095D4-F2F1-4B25-9B59-BA9ADDC2BDC4}">
      <dsp:nvSpPr>
        <dsp:cNvPr id="0" name=""/>
        <dsp:cNvSpPr/>
      </dsp:nvSpPr>
      <dsp:spPr>
        <a:xfrm>
          <a:off x="4516610" y="906872"/>
          <a:ext cx="140025" cy="6470209"/>
        </a:xfrm>
        <a:custGeom>
          <a:avLst/>
          <a:gdLst/>
          <a:ahLst/>
          <a:cxnLst/>
          <a:rect l="0" t="0" r="0" b="0"/>
          <a:pathLst>
            <a:path>
              <a:moveTo>
                <a:pt x="140025" y="0"/>
              </a:moveTo>
              <a:lnTo>
                <a:pt x="140025" y="6470209"/>
              </a:lnTo>
              <a:lnTo>
                <a:pt x="0" y="647020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BA32-67BB-4AB0-B7B0-5C56E4D2DD6F}">
      <dsp:nvSpPr>
        <dsp:cNvPr id="0" name=""/>
        <dsp:cNvSpPr/>
      </dsp:nvSpPr>
      <dsp:spPr>
        <a:xfrm>
          <a:off x="4656635" y="906872"/>
          <a:ext cx="281073" cy="5046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46493"/>
              </a:lnTo>
              <a:lnTo>
                <a:pt x="281073" y="504649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F0D68-C8AB-45F6-ACD0-E84FA9FB885C}">
      <dsp:nvSpPr>
        <dsp:cNvPr id="0" name=""/>
        <dsp:cNvSpPr/>
      </dsp:nvSpPr>
      <dsp:spPr>
        <a:xfrm>
          <a:off x="4516610" y="906872"/>
          <a:ext cx="140025" cy="5046493"/>
        </a:xfrm>
        <a:custGeom>
          <a:avLst/>
          <a:gdLst/>
          <a:ahLst/>
          <a:cxnLst/>
          <a:rect l="0" t="0" r="0" b="0"/>
          <a:pathLst>
            <a:path>
              <a:moveTo>
                <a:pt x="140025" y="0"/>
              </a:moveTo>
              <a:lnTo>
                <a:pt x="140025" y="5046493"/>
              </a:lnTo>
              <a:lnTo>
                <a:pt x="0" y="504649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4656635" y="906872"/>
          <a:ext cx="281073" cy="36227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22776"/>
              </a:lnTo>
              <a:lnTo>
                <a:pt x="281073" y="362277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9D83A-4AD5-430C-8927-A48677E611FA}">
      <dsp:nvSpPr>
        <dsp:cNvPr id="0" name=""/>
        <dsp:cNvSpPr/>
      </dsp:nvSpPr>
      <dsp:spPr>
        <a:xfrm>
          <a:off x="4516610" y="906872"/>
          <a:ext cx="140025" cy="3622776"/>
        </a:xfrm>
        <a:custGeom>
          <a:avLst/>
          <a:gdLst/>
          <a:ahLst/>
          <a:cxnLst/>
          <a:rect l="0" t="0" r="0" b="0"/>
          <a:pathLst>
            <a:path>
              <a:moveTo>
                <a:pt x="140025" y="0"/>
              </a:moveTo>
              <a:lnTo>
                <a:pt x="140025" y="3622776"/>
              </a:lnTo>
              <a:lnTo>
                <a:pt x="0" y="362277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4656635" y="906872"/>
          <a:ext cx="281073" cy="2199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99060"/>
              </a:lnTo>
              <a:lnTo>
                <a:pt x="281073" y="219906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4516610" y="906872"/>
          <a:ext cx="140025" cy="2199060"/>
        </a:xfrm>
        <a:custGeom>
          <a:avLst/>
          <a:gdLst/>
          <a:ahLst/>
          <a:cxnLst/>
          <a:rect l="0" t="0" r="0" b="0"/>
          <a:pathLst>
            <a:path>
              <a:moveTo>
                <a:pt x="140025" y="0"/>
              </a:moveTo>
              <a:lnTo>
                <a:pt x="140025" y="2199060"/>
              </a:lnTo>
              <a:lnTo>
                <a:pt x="0" y="219906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4656635" y="906872"/>
          <a:ext cx="281073" cy="7753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343"/>
              </a:lnTo>
              <a:lnTo>
                <a:pt x="281073" y="77534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516610" y="906872"/>
          <a:ext cx="140025" cy="775343"/>
        </a:xfrm>
        <a:custGeom>
          <a:avLst/>
          <a:gdLst/>
          <a:ahLst/>
          <a:cxnLst/>
          <a:rect l="0" t="0" r="0" b="0"/>
          <a:pathLst>
            <a:path>
              <a:moveTo>
                <a:pt x="140025" y="0"/>
              </a:moveTo>
              <a:lnTo>
                <a:pt x="140025" y="775343"/>
              </a:lnTo>
              <a:lnTo>
                <a:pt x="0" y="77534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798716" y="152673"/>
          <a:ext cx="1715839" cy="75419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Declaration Invalidation (INV)</a:t>
          </a:r>
          <a:endParaRPr lang="en-US" sz="1400" b="1" kern="1200"/>
        </a:p>
      </dsp:txBody>
      <dsp:txXfrm>
        <a:off x="3798716" y="152673"/>
        <a:ext cx="1715839" cy="754198"/>
      </dsp:txXfrm>
    </dsp:sp>
    <dsp:sp modelId="{BC1E3504-E4E2-48C5-BAB0-684EFDD5908A}">
      <dsp:nvSpPr>
        <dsp:cNvPr id="0" name=""/>
        <dsp:cNvSpPr/>
      </dsp:nvSpPr>
      <dsp:spPr>
        <a:xfrm>
          <a:off x="2511375" y="1180907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E-EXP-INV-A-001-Invalidation by Trader before release of the movement for Export</a:t>
          </a:r>
          <a:endParaRPr lang="en-US" sz="1200" b="0" i="0" kern="1200"/>
        </a:p>
      </dsp:txBody>
      <dsp:txXfrm>
        <a:off x="2511375" y="1180907"/>
        <a:ext cx="2005234" cy="1002617"/>
      </dsp:txXfrm>
    </dsp:sp>
    <dsp:sp modelId="{3FF87A9F-400B-4FF1-82AB-74A335FA1725}">
      <dsp:nvSpPr>
        <dsp:cNvPr id="0" name=""/>
        <dsp:cNvSpPr/>
      </dsp:nvSpPr>
      <dsp:spPr>
        <a:xfrm>
          <a:off x="4937709" y="1180907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E-EXP-INV-A-002-Invalidation requested by Trader for a Released Movement</a:t>
          </a:r>
          <a:endParaRPr lang="en-US" sz="1200" kern="1200"/>
        </a:p>
      </dsp:txBody>
      <dsp:txXfrm>
        <a:off x="4937709" y="1180907"/>
        <a:ext cx="2005234" cy="1002617"/>
      </dsp:txXfrm>
    </dsp:sp>
    <dsp:sp modelId="{8AEC1BB5-92C5-4C76-9C23-26987679CAEE}">
      <dsp:nvSpPr>
        <dsp:cNvPr id="0" name=""/>
        <dsp:cNvSpPr/>
      </dsp:nvSpPr>
      <dsp:spPr>
        <a:xfrm>
          <a:off x="2511375" y="2604623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E-EXP-INV-A-003-Invalidation initiated by the Customs Officer at Export</a:t>
          </a:r>
          <a:endParaRPr lang="en-US" sz="1200" kern="1200"/>
        </a:p>
      </dsp:txBody>
      <dsp:txXfrm>
        <a:off x="2511375" y="2604623"/>
        <a:ext cx="2005234" cy="1002617"/>
      </dsp:txXfrm>
    </dsp:sp>
    <dsp:sp modelId="{5FC7FC9E-F7ED-41E3-8F14-5E9C65842001}">
      <dsp:nvSpPr>
        <dsp:cNvPr id="0" name=""/>
        <dsp:cNvSpPr/>
      </dsp:nvSpPr>
      <dsp:spPr>
        <a:xfrm>
          <a:off x="4937709" y="2604623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EXP-INV-E-001 Invalidation requested by Trader before the release of the movement for export refused</a:t>
          </a:r>
          <a:endParaRPr lang="en-US" sz="1200" kern="1200" dirty="0"/>
        </a:p>
      </dsp:txBody>
      <dsp:txXfrm>
        <a:off x="4937709" y="2604623"/>
        <a:ext cx="2005234" cy="1002617"/>
      </dsp:txXfrm>
    </dsp:sp>
    <dsp:sp modelId="{99E1319A-67E2-4784-A802-8F3EDB725598}">
      <dsp:nvSpPr>
        <dsp:cNvPr id="0" name=""/>
        <dsp:cNvSpPr/>
      </dsp:nvSpPr>
      <dsp:spPr>
        <a:xfrm>
          <a:off x="2511375" y="4028340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E-EXP-INV-A-004-Invalidation requested by Trader for a released movement refused</a:t>
          </a:r>
          <a:endParaRPr lang="en-US" sz="1200" kern="1200"/>
        </a:p>
      </dsp:txBody>
      <dsp:txXfrm>
        <a:off x="2511375" y="4028340"/>
        <a:ext cx="2005234" cy="1002617"/>
      </dsp:txXfrm>
    </dsp:sp>
    <dsp:sp modelId="{FA0E1899-C849-4AFD-BBC7-59A6E5853B76}">
      <dsp:nvSpPr>
        <dsp:cNvPr id="0" name=""/>
        <dsp:cNvSpPr/>
      </dsp:nvSpPr>
      <dsp:spPr>
        <a:xfrm>
          <a:off x="4937709" y="4028340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E-EXP-INV-A-005-Invalidation with goods under excise duty suspension arrangement</a:t>
          </a:r>
          <a:endParaRPr lang="en-US" sz="1200" kern="1200" dirty="0"/>
        </a:p>
      </dsp:txBody>
      <dsp:txXfrm>
        <a:off x="4937709" y="4028340"/>
        <a:ext cx="2005234" cy="1002617"/>
      </dsp:txXfrm>
    </dsp:sp>
    <dsp:sp modelId="{12034468-6C1F-4B51-A814-D55FC2A93F79}">
      <dsp:nvSpPr>
        <dsp:cNvPr id="0" name=""/>
        <dsp:cNvSpPr/>
      </dsp:nvSpPr>
      <dsp:spPr>
        <a:xfrm>
          <a:off x="2511375" y="5452056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E-EXP-INV-A-006-Invalidation of an export declaration lodged under centralised clearance</a:t>
          </a:r>
          <a:endParaRPr lang="en-US" sz="1200" kern="1200"/>
        </a:p>
      </dsp:txBody>
      <dsp:txXfrm>
        <a:off x="2511375" y="5452056"/>
        <a:ext cx="2005234" cy="1002617"/>
      </dsp:txXfrm>
    </dsp:sp>
    <dsp:sp modelId="{A4E2DE52-3C0E-4992-9D92-BFCC75B62D34}">
      <dsp:nvSpPr>
        <dsp:cNvPr id="0" name=""/>
        <dsp:cNvSpPr/>
      </dsp:nvSpPr>
      <dsp:spPr>
        <a:xfrm>
          <a:off x="4937709" y="5452056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E-EXP-INV-A-00</a:t>
          </a:r>
          <a:r>
            <a:rPr lang="en-US" sz="1200" b="0" i="0" kern="1200"/>
            <a:t>7 </a:t>
          </a:r>
          <a:r>
            <a:rPr lang="en-GB" sz="1200" b="0" i="0" kern="1200"/>
            <a:t>Invalidation with Supplementary Declaration lodged under centralised clearance</a:t>
          </a:r>
          <a:endParaRPr lang="en-US" sz="1200" b="0" i="0" kern="1200" dirty="0"/>
        </a:p>
      </dsp:txBody>
      <dsp:txXfrm>
        <a:off x="4937709" y="5452056"/>
        <a:ext cx="2005234" cy="1002617"/>
      </dsp:txXfrm>
    </dsp:sp>
    <dsp:sp modelId="{579DC96D-C8D3-4C9C-A9D7-1BED6DFF6A5E}">
      <dsp:nvSpPr>
        <dsp:cNvPr id="0" name=""/>
        <dsp:cNvSpPr/>
      </dsp:nvSpPr>
      <dsp:spPr>
        <a:xfrm>
          <a:off x="2511375" y="6875773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/>
            <a:t>E-EXP-INV-A-00</a:t>
          </a:r>
          <a:r>
            <a:rPr lang="en-US" sz="1200" b="0" i="0" kern="1200"/>
            <a:t>8 </a:t>
          </a:r>
          <a:r>
            <a:rPr lang="en-GB" sz="1200" b="0" i="0" kern="1200"/>
            <a:t>Invalidation when the Customs Office of Export is the Customs Office of Exit</a:t>
          </a:r>
          <a:endParaRPr lang="en-US" sz="1200" b="0" i="0" kern="1200" dirty="0"/>
        </a:p>
      </dsp:txBody>
      <dsp:txXfrm>
        <a:off x="2511375" y="6875773"/>
        <a:ext cx="2005234" cy="1002617"/>
      </dsp:txXfrm>
    </dsp:sp>
    <dsp:sp modelId="{71FB0548-07EF-45D1-8478-AF24A732E832}">
      <dsp:nvSpPr>
        <dsp:cNvPr id="0" name=""/>
        <dsp:cNvSpPr/>
      </dsp:nvSpPr>
      <dsp:spPr>
        <a:xfrm>
          <a:off x="4937709" y="6875773"/>
          <a:ext cx="2005234" cy="10026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E-EXP-INV-A-009 Invalidation requested by Trader for a Released Movement </a:t>
          </a:r>
          <a:r>
            <a:rPr lang="en-US" sz="1200" kern="1200"/>
            <a:t>refused by the Customs Office of Exit</a:t>
          </a:r>
          <a:endParaRPr lang="el-GR" sz="1200" kern="1200"/>
        </a:p>
      </dsp:txBody>
      <dsp:txXfrm>
        <a:off x="4937709" y="6875773"/>
        <a:ext cx="2005234" cy="10026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CFDDAB-23B8-4EE4-AE63-51BECE2789A2}">
      <dsp:nvSpPr>
        <dsp:cNvPr id="0" name=""/>
        <dsp:cNvSpPr/>
      </dsp:nvSpPr>
      <dsp:spPr>
        <a:xfrm>
          <a:off x="5002093" y="916870"/>
          <a:ext cx="548645" cy="3149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9880"/>
              </a:lnTo>
              <a:lnTo>
                <a:pt x="548645" y="314988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1BE994-6EEA-46A7-BDC0-A2F214B6E3FC}">
      <dsp:nvSpPr>
        <dsp:cNvPr id="0" name=""/>
        <dsp:cNvSpPr/>
      </dsp:nvSpPr>
      <dsp:spPr>
        <a:xfrm>
          <a:off x="4448207" y="916870"/>
          <a:ext cx="553885" cy="3153794"/>
        </a:xfrm>
        <a:custGeom>
          <a:avLst/>
          <a:gdLst/>
          <a:ahLst/>
          <a:cxnLst/>
          <a:rect l="0" t="0" r="0" b="0"/>
          <a:pathLst>
            <a:path>
              <a:moveTo>
                <a:pt x="553885" y="0"/>
              </a:moveTo>
              <a:lnTo>
                <a:pt x="553885" y="3153794"/>
              </a:lnTo>
              <a:lnTo>
                <a:pt x="0" y="31537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4F6BCA-5E25-408B-AD2D-C4CB33832813}">
      <dsp:nvSpPr>
        <dsp:cNvPr id="0" name=""/>
        <dsp:cNvSpPr/>
      </dsp:nvSpPr>
      <dsp:spPr>
        <a:xfrm>
          <a:off x="5002093" y="916870"/>
          <a:ext cx="513540" cy="21377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7715"/>
              </a:lnTo>
              <a:lnTo>
                <a:pt x="513540" y="213771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4462619" y="916870"/>
          <a:ext cx="539474" cy="2129989"/>
        </a:xfrm>
        <a:custGeom>
          <a:avLst/>
          <a:gdLst/>
          <a:ahLst/>
          <a:cxnLst/>
          <a:rect l="0" t="0" r="0" b="0"/>
          <a:pathLst>
            <a:path>
              <a:moveTo>
                <a:pt x="539474" y="0"/>
              </a:moveTo>
              <a:lnTo>
                <a:pt x="539474" y="2129989"/>
              </a:lnTo>
              <a:lnTo>
                <a:pt x="0" y="21299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5002093" y="916870"/>
          <a:ext cx="518612" cy="10685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542"/>
              </a:lnTo>
              <a:lnTo>
                <a:pt x="518612" y="106854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465709" y="916870"/>
          <a:ext cx="536383" cy="1068946"/>
        </a:xfrm>
        <a:custGeom>
          <a:avLst/>
          <a:gdLst/>
          <a:ahLst/>
          <a:cxnLst/>
          <a:rect l="0" t="0" r="0" b="0"/>
          <a:pathLst>
            <a:path>
              <a:moveTo>
                <a:pt x="536383" y="0"/>
              </a:moveTo>
              <a:lnTo>
                <a:pt x="536383" y="1068946"/>
              </a:lnTo>
              <a:lnTo>
                <a:pt x="0" y="10689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4098250" y="108549"/>
          <a:ext cx="1807687" cy="808321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/>
            <a:t>Simplified and Supplementary declaration (SSD)</a:t>
          </a:r>
          <a:endParaRPr lang="en-US" sz="1400" b="1" i="0" kern="120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4098250" y="108549"/>
        <a:ext cx="1807687" cy="808321"/>
      </dsp:txXfrm>
    </dsp:sp>
    <dsp:sp modelId="{BC1E3504-E4E2-48C5-BAB0-684EFDD5908A}">
      <dsp:nvSpPr>
        <dsp:cNvPr id="0" name=""/>
        <dsp:cNvSpPr/>
      </dsp:nvSpPr>
      <dsp:spPr>
        <a:xfrm>
          <a:off x="2462644" y="1531930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/>
            <a:t>E-EXP-SSD-M-001 Simplified Declaration</a:t>
          </a:r>
          <a:endParaRPr lang="en-US" sz="1200" b="0" i="0" kern="1200" dirty="0"/>
        </a:p>
      </dsp:txBody>
      <dsp:txXfrm>
        <a:off x="2462644" y="1531930"/>
        <a:ext cx="2003065" cy="907773"/>
      </dsp:txXfrm>
    </dsp:sp>
    <dsp:sp modelId="{3FF87A9F-400B-4FF1-82AB-74A335FA1725}">
      <dsp:nvSpPr>
        <dsp:cNvPr id="0" name=""/>
        <dsp:cNvSpPr/>
      </dsp:nvSpPr>
      <dsp:spPr>
        <a:xfrm>
          <a:off x="5520706" y="1531526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E-EXP-SSD-A-001-Control at Export with release for Export (Simplified declaration)</a:t>
          </a:r>
          <a:endParaRPr lang="en-US" sz="1200" b="1" i="0" kern="1200"/>
        </a:p>
      </dsp:txBody>
      <dsp:txXfrm>
        <a:off x="5520706" y="1531526"/>
        <a:ext cx="2003065" cy="907773"/>
      </dsp:txXfrm>
    </dsp:sp>
    <dsp:sp modelId="{8AEC1BB5-92C5-4C76-9C23-26987679CAEE}">
      <dsp:nvSpPr>
        <dsp:cNvPr id="0" name=""/>
        <dsp:cNvSpPr/>
      </dsp:nvSpPr>
      <dsp:spPr>
        <a:xfrm>
          <a:off x="2459553" y="2592973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E-EXP-SSD-A-002-Recording of Supplementary Declaration</a:t>
          </a:r>
          <a:endParaRPr lang="en-US" sz="1200" b="1" i="0" kern="1200"/>
        </a:p>
      </dsp:txBody>
      <dsp:txXfrm>
        <a:off x="2459553" y="2592973"/>
        <a:ext cx="2003065" cy="907773"/>
      </dsp:txXfrm>
    </dsp:sp>
    <dsp:sp modelId="{6861FD44-0B20-46C8-979A-50ED253C9C63}">
      <dsp:nvSpPr>
        <dsp:cNvPr id="0" name=""/>
        <dsp:cNvSpPr/>
      </dsp:nvSpPr>
      <dsp:spPr>
        <a:xfrm>
          <a:off x="5515633" y="2600699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/>
            <a:t>E-EXP-SSD-E-001-Rejection of Supplementary Declaration</a:t>
          </a:r>
          <a:endParaRPr lang="en-US" sz="1200" b="0" i="0" kern="1200"/>
        </a:p>
      </dsp:txBody>
      <dsp:txXfrm>
        <a:off x="5515633" y="2600699"/>
        <a:ext cx="2003065" cy="907773"/>
      </dsp:txXfrm>
    </dsp:sp>
    <dsp:sp modelId="{B063337C-4E01-4967-8FD6-D425C030D2D4}">
      <dsp:nvSpPr>
        <dsp:cNvPr id="0" name=""/>
        <dsp:cNvSpPr/>
      </dsp:nvSpPr>
      <dsp:spPr>
        <a:xfrm>
          <a:off x="2445142" y="3616778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/>
            <a:t>E-EXP-SSD-E-002-Extension/Expiry of timer for lodgement of Supplementary Declaration</a:t>
          </a:r>
          <a:endParaRPr lang="en-US" sz="1200" b="0" i="0" kern="1200"/>
        </a:p>
      </dsp:txBody>
      <dsp:txXfrm>
        <a:off x="2445142" y="3616778"/>
        <a:ext cx="2003065" cy="907773"/>
      </dsp:txXfrm>
    </dsp:sp>
    <dsp:sp modelId="{4A2CAA1D-9313-41B4-A901-BEE512D973D0}">
      <dsp:nvSpPr>
        <dsp:cNvPr id="0" name=""/>
        <dsp:cNvSpPr/>
      </dsp:nvSpPr>
      <dsp:spPr>
        <a:xfrm>
          <a:off x="5550738" y="3612864"/>
          <a:ext cx="2003065" cy="907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/>
            <a:t>E-EXP-SSD-A-003-Recording of Supplementary Declaration under centralised clearance</a:t>
          </a:r>
          <a:endParaRPr lang="en-US" sz="1200" b="0" i="0" kern="1200"/>
        </a:p>
      </dsp:txBody>
      <dsp:txXfrm>
        <a:off x="5550738" y="3612864"/>
        <a:ext cx="2003065" cy="90777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456056-0DE0-408F-A934-D41787D7E2EB}">
      <dsp:nvSpPr>
        <dsp:cNvPr id="0" name=""/>
        <dsp:cNvSpPr/>
      </dsp:nvSpPr>
      <dsp:spPr>
        <a:xfrm>
          <a:off x="2441634" y="790281"/>
          <a:ext cx="161954" cy="50900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90000"/>
              </a:lnTo>
              <a:lnTo>
                <a:pt x="161954" y="509000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00CF6-1BA8-4479-913A-6B4E8C38283D}">
      <dsp:nvSpPr>
        <dsp:cNvPr id="0" name=""/>
        <dsp:cNvSpPr/>
      </dsp:nvSpPr>
      <dsp:spPr>
        <a:xfrm>
          <a:off x="2279680" y="790281"/>
          <a:ext cx="161954" cy="5090000"/>
        </a:xfrm>
        <a:custGeom>
          <a:avLst/>
          <a:gdLst/>
          <a:ahLst/>
          <a:cxnLst/>
          <a:rect l="0" t="0" r="0" b="0"/>
          <a:pathLst>
            <a:path>
              <a:moveTo>
                <a:pt x="161954" y="0"/>
              </a:moveTo>
              <a:lnTo>
                <a:pt x="161954" y="5090000"/>
              </a:lnTo>
              <a:lnTo>
                <a:pt x="0" y="509000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64FBB-ED7F-4351-A74D-817AAE31823D}">
      <dsp:nvSpPr>
        <dsp:cNvPr id="0" name=""/>
        <dsp:cNvSpPr/>
      </dsp:nvSpPr>
      <dsp:spPr>
        <a:xfrm>
          <a:off x="2441634" y="790281"/>
          <a:ext cx="161954" cy="39948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94879"/>
              </a:lnTo>
              <a:lnTo>
                <a:pt x="161954" y="399487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0D605-E7D5-41D1-8D57-A8E198138F85}">
      <dsp:nvSpPr>
        <dsp:cNvPr id="0" name=""/>
        <dsp:cNvSpPr/>
      </dsp:nvSpPr>
      <dsp:spPr>
        <a:xfrm>
          <a:off x="2279680" y="790281"/>
          <a:ext cx="161954" cy="3994879"/>
        </a:xfrm>
        <a:custGeom>
          <a:avLst/>
          <a:gdLst/>
          <a:ahLst/>
          <a:cxnLst/>
          <a:rect l="0" t="0" r="0" b="0"/>
          <a:pathLst>
            <a:path>
              <a:moveTo>
                <a:pt x="161954" y="0"/>
              </a:moveTo>
              <a:lnTo>
                <a:pt x="161954" y="3994879"/>
              </a:lnTo>
              <a:lnTo>
                <a:pt x="0" y="399487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A6391-C62F-4D22-AD16-58BCB96B0185}">
      <dsp:nvSpPr>
        <dsp:cNvPr id="0" name=""/>
        <dsp:cNvSpPr/>
      </dsp:nvSpPr>
      <dsp:spPr>
        <a:xfrm>
          <a:off x="2441634" y="790281"/>
          <a:ext cx="161954" cy="2899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757"/>
              </a:lnTo>
              <a:lnTo>
                <a:pt x="161954" y="289975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89AC0-28A0-4F96-8902-D334AF8AC1D4}">
      <dsp:nvSpPr>
        <dsp:cNvPr id="0" name=""/>
        <dsp:cNvSpPr/>
      </dsp:nvSpPr>
      <dsp:spPr>
        <a:xfrm>
          <a:off x="2279680" y="790281"/>
          <a:ext cx="161954" cy="2899757"/>
        </a:xfrm>
        <a:custGeom>
          <a:avLst/>
          <a:gdLst/>
          <a:ahLst/>
          <a:cxnLst/>
          <a:rect l="0" t="0" r="0" b="0"/>
          <a:pathLst>
            <a:path>
              <a:moveTo>
                <a:pt x="161954" y="0"/>
              </a:moveTo>
              <a:lnTo>
                <a:pt x="161954" y="2899757"/>
              </a:lnTo>
              <a:lnTo>
                <a:pt x="0" y="289975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3DC6A-E26F-4928-B192-933926769CF4}">
      <dsp:nvSpPr>
        <dsp:cNvPr id="0" name=""/>
        <dsp:cNvSpPr/>
      </dsp:nvSpPr>
      <dsp:spPr>
        <a:xfrm>
          <a:off x="2441634" y="790281"/>
          <a:ext cx="161954" cy="1804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4636"/>
              </a:lnTo>
              <a:lnTo>
                <a:pt x="161954" y="180463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2279680" y="790281"/>
          <a:ext cx="161954" cy="1804636"/>
        </a:xfrm>
        <a:custGeom>
          <a:avLst/>
          <a:gdLst/>
          <a:ahLst/>
          <a:cxnLst/>
          <a:rect l="0" t="0" r="0" b="0"/>
          <a:pathLst>
            <a:path>
              <a:moveTo>
                <a:pt x="161954" y="0"/>
              </a:moveTo>
              <a:lnTo>
                <a:pt x="161954" y="1804636"/>
              </a:lnTo>
              <a:lnTo>
                <a:pt x="0" y="180463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2441634" y="790281"/>
          <a:ext cx="161954" cy="7095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9515"/>
              </a:lnTo>
              <a:lnTo>
                <a:pt x="161954" y="70951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279680" y="790281"/>
          <a:ext cx="161954" cy="709515"/>
        </a:xfrm>
        <a:custGeom>
          <a:avLst/>
          <a:gdLst/>
          <a:ahLst/>
          <a:cxnLst/>
          <a:rect l="0" t="0" r="0" b="0"/>
          <a:pathLst>
            <a:path>
              <a:moveTo>
                <a:pt x="161954" y="0"/>
              </a:moveTo>
              <a:lnTo>
                <a:pt x="161954" y="709515"/>
              </a:lnTo>
              <a:lnTo>
                <a:pt x="0" y="70951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670422" y="19069"/>
          <a:ext cx="1542424" cy="771212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/>
            <a:t>Centralised Clearance (CCE)</a:t>
          </a:r>
          <a:endParaRPr lang="en-US" sz="1400" b="0" kern="1200"/>
        </a:p>
      </dsp:txBody>
      <dsp:txXfrm>
        <a:off x="1670422" y="19069"/>
        <a:ext cx="1542424" cy="771212"/>
      </dsp:txXfrm>
    </dsp:sp>
    <dsp:sp modelId="{BC1E3504-E4E2-48C5-BAB0-684EFDD5908A}">
      <dsp:nvSpPr>
        <dsp:cNvPr id="0" name=""/>
        <dsp:cNvSpPr/>
      </dsp:nvSpPr>
      <dsp:spPr>
        <a:xfrm>
          <a:off x="840" y="1114190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E-EXP-CCE-M-001-SCO recommends pre-release - No controls at SCO and PCO</a:t>
          </a:r>
          <a:endParaRPr lang="en-US" sz="1200" kern="1200"/>
        </a:p>
      </dsp:txBody>
      <dsp:txXfrm>
        <a:off x="840" y="1114190"/>
        <a:ext cx="2278839" cy="771212"/>
      </dsp:txXfrm>
    </dsp:sp>
    <dsp:sp modelId="{3FF87A9F-400B-4FF1-82AB-74A335FA1725}">
      <dsp:nvSpPr>
        <dsp:cNvPr id="0" name=""/>
        <dsp:cNvSpPr/>
      </dsp:nvSpPr>
      <dsp:spPr>
        <a:xfrm>
          <a:off x="2603589" y="1114190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E-EXP-CCE-A-001-SCO recommends pre-release - Satisfactory/considered satisfactory control results at PCO </a:t>
          </a:r>
          <a:endParaRPr lang="en-US" sz="1200" kern="1200" dirty="0"/>
        </a:p>
      </dsp:txBody>
      <dsp:txXfrm>
        <a:off x="2603589" y="1114190"/>
        <a:ext cx="2278839" cy="771212"/>
      </dsp:txXfrm>
    </dsp:sp>
    <dsp:sp modelId="{8AEC1BB5-92C5-4C76-9C23-26987679CAEE}">
      <dsp:nvSpPr>
        <dsp:cNvPr id="0" name=""/>
        <dsp:cNvSpPr/>
      </dsp:nvSpPr>
      <dsp:spPr>
        <a:xfrm>
          <a:off x="840" y="2209311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E-EXP-CCE-A-002-SCO recommends pre-release - Unsatisfactory control results at PCO</a:t>
          </a:r>
          <a:endParaRPr lang="en-US" sz="1200" kern="1200" dirty="0"/>
        </a:p>
      </dsp:txBody>
      <dsp:txXfrm>
        <a:off x="840" y="2209311"/>
        <a:ext cx="2278839" cy="771212"/>
      </dsp:txXfrm>
    </dsp:sp>
    <dsp:sp modelId="{CEF2F43A-2461-4BA6-8C5D-4F17F73884AD}">
      <dsp:nvSpPr>
        <dsp:cNvPr id="0" name=""/>
        <dsp:cNvSpPr/>
      </dsp:nvSpPr>
      <dsp:spPr>
        <a:xfrm>
          <a:off x="2603589" y="2209311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E-EXP-CCE-E-001-SCO recommends pre-release - Expiry of timer for receiving control decision from PCO</a:t>
          </a:r>
          <a:endParaRPr lang="en-US" sz="1200" kern="1200"/>
        </a:p>
      </dsp:txBody>
      <dsp:txXfrm>
        <a:off x="2603589" y="2209311"/>
        <a:ext cx="2278839" cy="771212"/>
      </dsp:txXfrm>
    </dsp:sp>
    <dsp:sp modelId="{790F69D4-2E31-4B1B-968B-50B805249240}">
      <dsp:nvSpPr>
        <dsp:cNvPr id="0" name=""/>
        <dsp:cNvSpPr/>
      </dsp:nvSpPr>
      <dsp:spPr>
        <a:xfrm>
          <a:off x="840" y="3304433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E-EXP-CCE-A-003</a:t>
          </a:r>
          <a:r>
            <a:rPr lang="el-GR" sz="1200" b="0" i="0" kern="1200" dirty="0"/>
            <a:t>-</a:t>
          </a:r>
          <a:r>
            <a:rPr lang="en-US" sz="1200" b="0" i="0" kern="1200" dirty="0"/>
            <a:t>SCO recommends control at PCO - Satisfactory/Considered satisfactory control results at PCO</a:t>
          </a:r>
        </a:p>
      </dsp:txBody>
      <dsp:txXfrm>
        <a:off x="840" y="3304433"/>
        <a:ext cx="2278839" cy="771212"/>
      </dsp:txXfrm>
    </dsp:sp>
    <dsp:sp modelId="{06C96540-3841-456F-918F-CD6AB783A163}">
      <dsp:nvSpPr>
        <dsp:cNvPr id="0" name=""/>
        <dsp:cNvSpPr/>
      </dsp:nvSpPr>
      <dsp:spPr>
        <a:xfrm>
          <a:off x="2603589" y="3304433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E-EXP-CCE-A-004</a:t>
          </a:r>
          <a:r>
            <a:rPr lang="el-GR" sz="1200" b="0" i="0" kern="1200" dirty="0"/>
            <a:t>-</a:t>
          </a:r>
          <a:r>
            <a:rPr lang="en-US" sz="1200" b="0" i="0" kern="1200" dirty="0"/>
            <a:t>SCO recommends control at PCO - Unsatisfactory control results at PCO</a:t>
          </a:r>
        </a:p>
      </dsp:txBody>
      <dsp:txXfrm>
        <a:off x="2603589" y="3304433"/>
        <a:ext cx="2278839" cy="771212"/>
      </dsp:txXfrm>
    </dsp:sp>
    <dsp:sp modelId="{5C77920A-A210-4DD7-8198-01F6CEE42C5A}">
      <dsp:nvSpPr>
        <dsp:cNvPr id="0" name=""/>
        <dsp:cNvSpPr/>
      </dsp:nvSpPr>
      <dsp:spPr>
        <a:xfrm>
          <a:off x="840" y="4399554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/>
            <a:t>E-EXP-CCE-E-002</a:t>
          </a:r>
          <a:r>
            <a:rPr lang="el-GR" sz="1200" b="0" i="0" kern="1200"/>
            <a:t>-</a:t>
          </a:r>
          <a:r>
            <a:rPr lang="en-US" sz="1200" b="0" i="0" kern="1200"/>
            <a:t>SCO recommends control at PCO - PCO decides not to perform any control </a:t>
          </a:r>
        </a:p>
      </dsp:txBody>
      <dsp:txXfrm>
        <a:off x="840" y="4399554"/>
        <a:ext cx="2278839" cy="771212"/>
      </dsp:txXfrm>
    </dsp:sp>
    <dsp:sp modelId="{1111E74C-A04B-4656-AA23-D5088962AD33}">
      <dsp:nvSpPr>
        <dsp:cNvPr id="0" name=""/>
        <dsp:cNvSpPr/>
      </dsp:nvSpPr>
      <dsp:spPr>
        <a:xfrm>
          <a:off x="2603589" y="4399554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/>
            <a:t>E-EXP-CCE-E-003</a:t>
          </a:r>
          <a:r>
            <a:rPr lang="el-GR" sz="1200" b="0" i="0" kern="1200"/>
            <a:t>-</a:t>
          </a:r>
          <a:r>
            <a:rPr lang="en-US" sz="1200" b="0" i="0" kern="1200"/>
            <a:t>SCO recommends control at PCO - Expiry of timer for receiving control decision from PCO</a:t>
          </a:r>
        </a:p>
      </dsp:txBody>
      <dsp:txXfrm>
        <a:off x="2603589" y="4399554"/>
        <a:ext cx="2278839" cy="771212"/>
      </dsp:txXfrm>
    </dsp:sp>
    <dsp:sp modelId="{293DDB99-1123-47F3-A416-404606E6D743}">
      <dsp:nvSpPr>
        <dsp:cNvPr id="0" name=""/>
        <dsp:cNvSpPr/>
      </dsp:nvSpPr>
      <dsp:spPr>
        <a:xfrm>
          <a:off x="840" y="5494675"/>
          <a:ext cx="2278839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i="0" kern="1200" dirty="0"/>
            <a:t>E-EXP-CCE-A-005</a:t>
          </a:r>
          <a:r>
            <a:rPr lang="el-GR" sz="1200" b="0" i="0" kern="1200" dirty="0"/>
            <a:t>-</a:t>
          </a:r>
          <a:r>
            <a:rPr lang="en-US" sz="1200" b="0" i="0" kern="1200" dirty="0"/>
            <a:t>Unsatisfactory documentary control results at SCO</a:t>
          </a:r>
        </a:p>
      </dsp:txBody>
      <dsp:txXfrm>
        <a:off x="840" y="5494675"/>
        <a:ext cx="2278839" cy="771212"/>
      </dsp:txXfrm>
    </dsp:sp>
    <dsp:sp modelId="{293BC957-37D9-4E3E-A1CA-7E54F25B98A1}">
      <dsp:nvSpPr>
        <dsp:cNvPr id="0" name=""/>
        <dsp:cNvSpPr/>
      </dsp:nvSpPr>
      <dsp:spPr>
        <a:xfrm>
          <a:off x="2603589" y="5494675"/>
          <a:ext cx="2331328" cy="771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E-EXP-CCE-A-006 Declaration amendment accepted under </a:t>
          </a:r>
          <a:r>
            <a:rPr lang="en-US" sz="1200" kern="1200" err="1"/>
            <a:t>centralised</a:t>
          </a:r>
          <a:r>
            <a:rPr lang="en-US" sz="1200" kern="1200"/>
            <a:t> clearance</a:t>
          </a:r>
          <a:endParaRPr lang="el-GR" sz="1200" kern="1200"/>
        </a:p>
      </dsp:txBody>
      <dsp:txXfrm>
        <a:off x="2603589" y="5494675"/>
        <a:ext cx="2331328" cy="7712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B0B90F-BF4B-46B2-90E1-C683B4E34461}">
      <dsp:nvSpPr>
        <dsp:cNvPr id="0" name=""/>
        <dsp:cNvSpPr/>
      </dsp:nvSpPr>
      <dsp:spPr>
        <a:xfrm>
          <a:off x="4497514" y="741877"/>
          <a:ext cx="117299" cy="4750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50797"/>
              </a:lnTo>
              <a:lnTo>
                <a:pt x="117299" y="475079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92605-E71E-4883-9C23-9D4AFDA15128}">
      <dsp:nvSpPr>
        <dsp:cNvPr id="0" name=""/>
        <dsp:cNvSpPr/>
      </dsp:nvSpPr>
      <dsp:spPr>
        <a:xfrm>
          <a:off x="4384959" y="741877"/>
          <a:ext cx="112555" cy="4752666"/>
        </a:xfrm>
        <a:custGeom>
          <a:avLst/>
          <a:gdLst/>
          <a:ahLst/>
          <a:cxnLst/>
          <a:rect l="0" t="0" r="0" b="0"/>
          <a:pathLst>
            <a:path>
              <a:moveTo>
                <a:pt x="112555" y="0"/>
              </a:moveTo>
              <a:lnTo>
                <a:pt x="112555" y="4752666"/>
              </a:lnTo>
              <a:lnTo>
                <a:pt x="0" y="47526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8AD5E6-04EB-4D4F-8C40-B58CE0867AF9}">
      <dsp:nvSpPr>
        <dsp:cNvPr id="0" name=""/>
        <dsp:cNvSpPr/>
      </dsp:nvSpPr>
      <dsp:spPr>
        <a:xfrm>
          <a:off x="4497514" y="741877"/>
          <a:ext cx="117083" cy="38540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54058"/>
              </a:lnTo>
              <a:lnTo>
                <a:pt x="117083" y="385405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F78540-A63F-4C1F-9F84-9FB8C0A446DD}">
      <dsp:nvSpPr>
        <dsp:cNvPr id="0" name=""/>
        <dsp:cNvSpPr/>
      </dsp:nvSpPr>
      <dsp:spPr>
        <a:xfrm>
          <a:off x="4376277" y="741877"/>
          <a:ext cx="121237" cy="3854058"/>
        </a:xfrm>
        <a:custGeom>
          <a:avLst/>
          <a:gdLst/>
          <a:ahLst/>
          <a:cxnLst/>
          <a:rect l="0" t="0" r="0" b="0"/>
          <a:pathLst>
            <a:path>
              <a:moveTo>
                <a:pt x="121237" y="0"/>
              </a:moveTo>
              <a:lnTo>
                <a:pt x="121237" y="3854058"/>
              </a:lnTo>
              <a:lnTo>
                <a:pt x="0" y="385405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FC850-F3E5-49AC-B1E9-E6776EF1D9CF}">
      <dsp:nvSpPr>
        <dsp:cNvPr id="0" name=""/>
        <dsp:cNvSpPr/>
      </dsp:nvSpPr>
      <dsp:spPr>
        <a:xfrm>
          <a:off x="4497514" y="741877"/>
          <a:ext cx="119160" cy="3036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36863"/>
              </a:lnTo>
              <a:lnTo>
                <a:pt x="119160" y="303686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7D077-6AF0-4522-BB88-BDB330199958}">
      <dsp:nvSpPr>
        <dsp:cNvPr id="0" name=""/>
        <dsp:cNvSpPr/>
      </dsp:nvSpPr>
      <dsp:spPr>
        <a:xfrm>
          <a:off x="4378354" y="741877"/>
          <a:ext cx="119160" cy="3036863"/>
        </a:xfrm>
        <a:custGeom>
          <a:avLst/>
          <a:gdLst/>
          <a:ahLst/>
          <a:cxnLst/>
          <a:rect l="0" t="0" r="0" b="0"/>
          <a:pathLst>
            <a:path>
              <a:moveTo>
                <a:pt x="119160" y="0"/>
              </a:moveTo>
              <a:lnTo>
                <a:pt x="119160" y="3036863"/>
              </a:lnTo>
              <a:lnTo>
                <a:pt x="0" y="303686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14E-AB2E-483C-AB79-1B50116E5BB7}">
      <dsp:nvSpPr>
        <dsp:cNvPr id="0" name=""/>
        <dsp:cNvSpPr/>
      </dsp:nvSpPr>
      <dsp:spPr>
        <a:xfrm>
          <a:off x="4497514" y="741877"/>
          <a:ext cx="157518" cy="2219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9684"/>
              </a:lnTo>
              <a:lnTo>
                <a:pt x="157518" y="221968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4376277" y="741877"/>
          <a:ext cx="121237" cy="2219678"/>
        </a:xfrm>
        <a:custGeom>
          <a:avLst/>
          <a:gdLst/>
          <a:ahLst/>
          <a:cxnLst/>
          <a:rect l="0" t="0" r="0" b="0"/>
          <a:pathLst>
            <a:path>
              <a:moveTo>
                <a:pt x="121237" y="0"/>
              </a:moveTo>
              <a:lnTo>
                <a:pt x="121237" y="2219678"/>
              </a:lnTo>
              <a:lnTo>
                <a:pt x="0" y="221967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497514" y="741877"/>
          <a:ext cx="132971" cy="1420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0998"/>
              </a:lnTo>
              <a:lnTo>
                <a:pt x="132971" y="142099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376288" y="741877"/>
          <a:ext cx="121225" cy="1428005"/>
        </a:xfrm>
        <a:custGeom>
          <a:avLst/>
          <a:gdLst/>
          <a:ahLst/>
          <a:cxnLst/>
          <a:rect l="0" t="0" r="0" b="0"/>
          <a:pathLst>
            <a:path>
              <a:moveTo>
                <a:pt x="121225" y="0"/>
              </a:moveTo>
              <a:lnTo>
                <a:pt x="121225" y="1428005"/>
              </a:lnTo>
              <a:lnTo>
                <a:pt x="0" y="142800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497514" y="741877"/>
          <a:ext cx="119160" cy="6083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8307"/>
              </a:lnTo>
              <a:lnTo>
                <a:pt x="119160" y="60830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378354" y="741877"/>
          <a:ext cx="119160" cy="608307"/>
        </a:xfrm>
        <a:custGeom>
          <a:avLst/>
          <a:gdLst/>
          <a:ahLst/>
          <a:cxnLst/>
          <a:rect l="0" t="0" r="0" b="0"/>
          <a:pathLst>
            <a:path>
              <a:moveTo>
                <a:pt x="119160" y="0"/>
              </a:moveTo>
              <a:lnTo>
                <a:pt x="119160" y="608307"/>
              </a:lnTo>
              <a:lnTo>
                <a:pt x="0" y="60830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489650" y="3190"/>
          <a:ext cx="2015727" cy="738686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Goods under Excise duty suspension arrangement (GUE)</a:t>
          </a:r>
          <a:endParaRPr lang="en-US" sz="1400" b="1" kern="1200" dirty="0"/>
        </a:p>
      </dsp:txBody>
      <dsp:txXfrm>
        <a:off x="3489650" y="3190"/>
        <a:ext cx="2015727" cy="738686"/>
      </dsp:txXfrm>
    </dsp:sp>
    <dsp:sp modelId="{BC1E3504-E4E2-48C5-BAB0-684EFDD5908A}">
      <dsp:nvSpPr>
        <dsp:cNvPr id="0" name=""/>
        <dsp:cNvSpPr/>
      </dsp:nvSpPr>
      <dsp:spPr>
        <a:xfrm>
          <a:off x="1286597" y="980197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E-EXP-GUE-M-001-Core flow with goods under excise duty suspension arrangement</a:t>
          </a:r>
          <a:endParaRPr lang="en-US" sz="1200" kern="1200"/>
        </a:p>
      </dsp:txBody>
      <dsp:txXfrm>
        <a:off x="1286597" y="980197"/>
        <a:ext cx="3091756" cy="739974"/>
      </dsp:txXfrm>
    </dsp:sp>
    <dsp:sp modelId="{0EB95E7F-B7F8-42EF-8090-F9C868A2B2A8}">
      <dsp:nvSpPr>
        <dsp:cNvPr id="0" name=""/>
        <dsp:cNvSpPr/>
      </dsp:nvSpPr>
      <dsp:spPr>
        <a:xfrm>
          <a:off x="4616674" y="980197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/>
            <a:t>E-EXP-GUE-E-001-Rejection of declaration with goods under excise duty suspension arrangement due to e-AD request rejection</a:t>
          </a:r>
          <a:endParaRPr lang="en-US" sz="1200" b="0" i="0" kern="1200"/>
        </a:p>
      </dsp:txBody>
      <dsp:txXfrm>
        <a:off x="4616674" y="980197"/>
        <a:ext cx="3091756" cy="739974"/>
      </dsp:txXfrm>
    </dsp:sp>
    <dsp:sp modelId="{5D35BF3B-52BA-41BD-8661-E3AA1AB51BA6}">
      <dsp:nvSpPr>
        <dsp:cNvPr id="0" name=""/>
        <dsp:cNvSpPr/>
      </dsp:nvSpPr>
      <dsp:spPr>
        <a:xfrm>
          <a:off x="1284532" y="1799895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E-EXP-GUE-E-002-Rejection of declaration with goods under excise duty suspension arrangement due to negative cross-check</a:t>
          </a:r>
          <a:endParaRPr lang="en-US" sz="1200" kern="1200"/>
        </a:p>
      </dsp:txBody>
      <dsp:txXfrm>
        <a:off x="1284532" y="1799895"/>
        <a:ext cx="3091756" cy="739974"/>
      </dsp:txXfrm>
    </dsp:sp>
    <dsp:sp modelId="{72B8974A-B9CE-4AE4-B924-769F5468847F}">
      <dsp:nvSpPr>
        <dsp:cNvPr id="0" name=""/>
        <dsp:cNvSpPr/>
      </dsp:nvSpPr>
      <dsp:spPr>
        <a:xfrm>
          <a:off x="4630486" y="1792888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E-EXP-GUE-A-001-Control at Export with release for Export when goods are under excise duty suspension arrangement</a:t>
          </a:r>
          <a:endParaRPr lang="en-US" sz="1200" kern="1200"/>
        </a:p>
      </dsp:txBody>
      <dsp:txXfrm>
        <a:off x="4630486" y="1792888"/>
        <a:ext cx="3091756" cy="739974"/>
      </dsp:txXfrm>
    </dsp:sp>
    <dsp:sp modelId="{FEBB9387-299D-4905-AB83-C99D8109B8BB}">
      <dsp:nvSpPr>
        <dsp:cNvPr id="0" name=""/>
        <dsp:cNvSpPr/>
      </dsp:nvSpPr>
      <dsp:spPr>
        <a:xfrm>
          <a:off x="1284520" y="2591568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E-EXP-GUE-A-002-Control at Export with release for Export refused when goods are under excise duty suspension arrangement</a:t>
          </a:r>
          <a:endParaRPr lang="en-US" sz="1200" kern="1200"/>
        </a:p>
      </dsp:txBody>
      <dsp:txXfrm>
        <a:off x="1284520" y="2591568"/>
        <a:ext cx="3091756" cy="739974"/>
      </dsp:txXfrm>
    </dsp:sp>
    <dsp:sp modelId="{106BFC12-AE46-418E-8CB3-A087FBDAF1DD}">
      <dsp:nvSpPr>
        <dsp:cNvPr id="0" name=""/>
        <dsp:cNvSpPr/>
      </dsp:nvSpPr>
      <dsp:spPr>
        <a:xfrm>
          <a:off x="4655033" y="2591574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E-EXP-GUE-A-003-Control at Exit with release for Exit refused when goods are under excise duty suspension arrangement</a:t>
          </a:r>
          <a:endParaRPr lang="en-US" sz="1200" kern="1200"/>
        </a:p>
      </dsp:txBody>
      <dsp:txXfrm>
        <a:off x="4655033" y="2591574"/>
        <a:ext cx="3091756" cy="739974"/>
      </dsp:txXfrm>
    </dsp:sp>
    <dsp:sp modelId="{2E877A55-4453-4285-AC5C-B2E79CFCC7C4}">
      <dsp:nvSpPr>
        <dsp:cNvPr id="0" name=""/>
        <dsp:cNvSpPr/>
      </dsp:nvSpPr>
      <dsp:spPr>
        <a:xfrm>
          <a:off x="1286597" y="3408753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E-EXP-GUE-A-004-Declaration submission prior to presentation when goods are under excise duty suspension arrangement </a:t>
          </a:r>
          <a:endParaRPr lang="en-US" sz="1200" kern="1200"/>
        </a:p>
      </dsp:txBody>
      <dsp:txXfrm>
        <a:off x="1286597" y="3408753"/>
        <a:ext cx="3091756" cy="739974"/>
      </dsp:txXfrm>
    </dsp:sp>
    <dsp:sp modelId="{75EA266B-1CDD-4A14-B8CB-7FCA86BE09E1}">
      <dsp:nvSpPr>
        <dsp:cNvPr id="0" name=""/>
        <dsp:cNvSpPr/>
      </dsp:nvSpPr>
      <dsp:spPr>
        <a:xfrm>
          <a:off x="4616674" y="3408753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E-EXP-GUE-A-005 Correction of the pre-lodged declaration prior to presentation of goods when goods are under excise duty suspension arrangement</a:t>
          </a:r>
        </a:p>
      </dsp:txBody>
      <dsp:txXfrm>
        <a:off x="4616674" y="3408753"/>
        <a:ext cx="3091756" cy="739974"/>
      </dsp:txXfrm>
    </dsp:sp>
    <dsp:sp modelId="{2D480BCB-23AE-42FD-84F9-C6073C19E584}">
      <dsp:nvSpPr>
        <dsp:cNvPr id="0" name=""/>
        <dsp:cNvSpPr/>
      </dsp:nvSpPr>
      <dsp:spPr>
        <a:xfrm>
          <a:off x="1284520" y="4225949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E-EXP-GUE-A-006 Cancellation of the pre-lodged declaration prior to presentation of goods when goods are under excise duty suspension arrangement</a:t>
          </a:r>
        </a:p>
      </dsp:txBody>
      <dsp:txXfrm>
        <a:off x="1284520" y="4225949"/>
        <a:ext cx="3091756" cy="739974"/>
      </dsp:txXfrm>
    </dsp:sp>
    <dsp:sp modelId="{21E75E6E-D301-4131-A571-53AE4FB7B0DD}">
      <dsp:nvSpPr>
        <dsp:cNvPr id="0" name=""/>
        <dsp:cNvSpPr/>
      </dsp:nvSpPr>
      <dsp:spPr>
        <a:xfrm>
          <a:off x="4614597" y="4225949"/>
          <a:ext cx="3091756" cy="73997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E-EXP-GUE-E-003-Declaration submission prior to presentation with timer expiry when goods are under excise duty suspension arrangement</a:t>
          </a:r>
          <a:endParaRPr lang="en-US" sz="1200" kern="1200"/>
        </a:p>
      </dsp:txBody>
      <dsp:txXfrm>
        <a:off x="4614597" y="4225949"/>
        <a:ext cx="3091756" cy="739974"/>
      </dsp:txXfrm>
    </dsp:sp>
    <dsp:sp modelId="{0B37BCDF-063A-4210-861F-242644249042}">
      <dsp:nvSpPr>
        <dsp:cNvPr id="0" name=""/>
        <dsp:cNvSpPr/>
      </dsp:nvSpPr>
      <dsp:spPr>
        <a:xfrm>
          <a:off x="1293202" y="5078995"/>
          <a:ext cx="3091756" cy="8310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E-EXP-GUE-A-007 Declaration amendment accepted when goods are under excise duty suspension arrangement</a:t>
          </a:r>
        </a:p>
      </dsp:txBody>
      <dsp:txXfrm>
        <a:off x="1293202" y="5078995"/>
        <a:ext cx="3091756" cy="831097"/>
      </dsp:txXfrm>
    </dsp:sp>
    <dsp:sp modelId="{0308CA8B-FC1F-4563-9EFF-0420F1E4139D}">
      <dsp:nvSpPr>
        <dsp:cNvPr id="0" name=""/>
        <dsp:cNvSpPr/>
      </dsp:nvSpPr>
      <dsp:spPr>
        <a:xfrm>
          <a:off x="4614813" y="5086887"/>
          <a:ext cx="3133689" cy="8115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E-EXP-GUE-A-008-Certification of Exit in the enquiry procedure with goods under excise duty suspension arrangement</a:t>
          </a:r>
          <a:endParaRPr lang="el-GR" sz="1200" kern="1200"/>
        </a:p>
      </dsp:txBody>
      <dsp:txXfrm>
        <a:off x="4614813" y="5086887"/>
        <a:ext cx="3133689" cy="811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B7FF6-075D-4C19-AA3A-28E79F38CA3D}" type="datetimeFigureOut">
              <a:rPr lang="el-GR" smtClean="0"/>
              <a:t>8/12/2019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13E237-095F-484F-A369-2E37FBE467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4838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13E237-095F-484F-A369-2E37FBE467AD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9993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CDDFC-446E-4446-9186-046C71A98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51AF7-EF66-46F5-A833-9FCFD9C53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A8A36-A5F1-415A-A237-56918F9F5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DDAC1-02BB-4C09-8543-06F94E4F8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2431A-49B0-4266-A8B7-6FA856E4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5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A41E3-30C9-4A28-81E7-FDC4286F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0901F-71EC-4668-A95B-5B22CCFD5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50880-6069-4450-A447-A0FCB02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992AF-9FF0-47E2-A519-80E55063B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2B0D9-CA0F-49B9-93E6-A76DCBA18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9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948EE0-39C9-47C0-9D9D-8939D40F8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4B2AD7-A11B-4743-BCCF-1E918E32F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7AF34-A143-43BA-9E5B-C1889E33D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3FC7B-1BDC-4D3B-88CA-EF3FDC64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8474C-0101-4323-A74E-15B41F2A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6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1442-EDAF-4E56-83A9-F6308BBE9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EEFF2-C8DC-48F4-B623-2B286AC4D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37A25-005A-45BC-880E-43AD05FFA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6F0BA-8949-4A46-97F0-1AC51F047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91A8-8972-4729-B4C8-BE05B7D1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5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D8E14-605F-48B8-ACD8-A42052693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4BFF7-09D0-4C55-89E8-3941F320B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E4369-51D6-4013-A6DE-58F8779A9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B5C45-705B-4F61-B3B1-FDBA8DE1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7339C-5C8B-4C2C-8DCD-F293B0058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2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645D-3B29-40B2-B6E2-FC1AD460C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D30DB-B6C6-439D-B742-0CF542D08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7545A-6991-42B2-9878-E2490038A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601326-D6BD-41CC-83CC-14D0AA01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E08B2-8ACF-4B2F-BCFF-F4B413E65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80177-53BA-4FD3-9866-29050794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7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FD267-11F4-4CE9-87FF-42776D044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57710-7EB6-4CAB-BB3A-8E9D92196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9C06D-89E4-4F67-B251-F5C8B6394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B7E94-953B-4F09-95E0-94ADD0F30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F56BCA-5DAB-4D86-B6DE-8072E18E15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45FD6E-BBCE-4306-B194-15BDAB260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39D106-6D48-443A-B0A5-DEE4E44A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824B86-4202-452E-A4CE-F13D0ABD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5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91D9-2478-43B4-AFD2-C99025378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52295-8DDE-49C6-A87F-34DC491C3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8305E-711E-4817-9100-ECCEC3FE7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85A10-1D83-4171-ACD5-0AA8B498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F8A14-129C-4462-9C2F-E28464BB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2EBBF5-3A97-4E61-BEDE-231E41998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406EB-1276-481B-8043-B730F3DE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1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3D62C-ED97-42D5-8C98-2378322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E4070-59FF-4731-BEBC-14438CE68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16FFC-BCF5-4CF4-88D9-A3FE50FEC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930B8-B18D-4FB7-B8ED-F0642AA19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89F89-F2E6-4EB2-9B43-29EB88BC8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2DC4F-5E6C-4B7B-80F6-769EDBF17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7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B5BC-9F79-4501-9FF1-A459A7919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A70CEE-56DA-41AC-99CC-B0E9E34B39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26DF79-4D72-4D98-95F9-9DB478182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ED0FA-A20F-46EF-8E1D-D3616E863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D75C2-6D5B-4856-90D7-9D1CD808F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A21F6-F89E-4E92-A640-87E527BA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3EAAC-5841-44B9-A64B-DC8FF5C6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A0F50-2E92-4DA2-B129-88BEB9BE4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8E197-AB12-46A0-901A-396BB1D9B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492B4-318B-40AD-B94D-D091C3696E7D}" type="datetimeFigureOut">
              <a:rPr lang="en-US" smtClean="0"/>
              <a:t>12/8/2019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5FD64-C087-4B54-BD71-3E7479962A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EF491-B1DB-4A21-86C1-FCFB0B45A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A31F035-043B-47BD-BDA2-CACD64C8FC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0768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6087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BB9995-F6D1-40E8-B195-B21879D5BBEF}"/>
              </a:ext>
            </a:extLst>
          </p:cNvPr>
          <p:cNvGrpSpPr>
            <a:grpSpLocks/>
          </p:cNvGrpSpPr>
          <p:nvPr/>
        </p:nvGrpSpPr>
        <p:grpSpPr>
          <a:xfrm>
            <a:off x="295745" y="244452"/>
            <a:ext cx="11759897" cy="6469171"/>
            <a:chOff x="2690035" y="76019"/>
            <a:chExt cx="7400264" cy="315233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91591142"/>
                </p:ext>
              </p:extLst>
            </p:nvPr>
          </p:nvGraphicFramePr>
          <p:xfrm>
            <a:off x="4616616" y="76019"/>
            <a:ext cx="5165822" cy="3062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7" y="76020"/>
              <a:ext cx="7400262" cy="437848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738493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5" y="590086"/>
              <a:ext cx="7400263" cy="2638266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738493" y="876966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5049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84840" y="167326"/>
            <a:ext cx="11594970" cy="6523348"/>
            <a:chOff x="2563227" y="76019"/>
            <a:chExt cx="6804058" cy="203986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98643572"/>
                </p:ext>
              </p:extLst>
            </p:nvPr>
          </p:nvGraphicFramePr>
          <p:xfrm>
            <a:off x="4038430" y="76019"/>
            <a:ext cx="5085127" cy="201699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191143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10090"/>
              <a:ext cx="6804058" cy="1805789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603330" y="395388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723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ECBF244-C943-47BC-9FEF-407CE0848E4F}"/>
              </a:ext>
            </a:extLst>
          </p:cNvPr>
          <p:cNvGrpSpPr/>
          <p:nvPr/>
        </p:nvGrpSpPr>
        <p:grpSpPr>
          <a:xfrm>
            <a:off x="2796363" y="76019"/>
            <a:ext cx="7442790" cy="3352982"/>
            <a:chOff x="2796363" y="76019"/>
            <a:chExt cx="7442790" cy="3352982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8107683"/>
                </p:ext>
              </p:extLst>
            </p:nvPr>
          </p:nvGraphicFramePr>
          <p:xfrm>
            <a:off x="4896369" y="76019"/>
            <a:ext cx="5234217" cy="31031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96363" y="76019"/>
              <a:ext cx="7442790" cy="816928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873656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96363" y="1112527"/>
              <a:ext cx="7442790" cy="2316474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873656" y="125824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8677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571120" y="168247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6924554"/>
                </p:ext>
              </p:extLst>
            </p:nvPr>
          </p:nvGraphicFramePr>
          <p:xfrm>
            <a:off x="5320113" y="106063"/>
            <a:ext cx="4726256" cy="246068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679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8B1C8F7-1B21-4BC7-955C-DA43BBC205F7}"/>
              </a:ext>
            </a:extLst>
          </p:cNvPr>
          <p:cNvGrpSpPr/>
          <p:nvPr/>
        </p:nvGrpSpPr>
        <p:grpSpPr>
          <a:xfrm>
            <a:off x="0" y="-19664"/>
            <a:ext cx="12191999" cy="6651395"/>
            <a:chOff x="0" y="0"/>
            <a:chExt cx="12191999" cy="6651395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9328848"/>
                </p:ext>
              </p:extLst>
            </p:nvPr>
          </p:nvGraphicFramePr>
          <p:xfrm>
            <a:off x="0" y="0"/>
            <a:ext cx="12191999" cy="65753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9574" y="43562"/>
              <a:ext cx="11782425" cy="885934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577851" y="206605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09573" y="1080069"/>
              <a:ext cx="11782426" cy="5571326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577851" y="1333499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783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5238121"/>
              </p:ext>
            </p:extLst>
          </p:nvPr>
        </p:nvGraphicFramePr>
        <p:xfrm>
          <a:off x="73463" y="0"/>
          <a:ext cx="12118537" cy="669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73463" y="76018"/>
            <a:ext cx="12045074" cy="901701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160920" y="203702"/>
            <a:ext cx="1435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 Group (L2)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73463" y="1112526"/>
            <a:ext cx="12045074" cy="3531663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160920" y="1333499"/>
            <a:ext cx="1705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Scenarios (L3)</a:t>
            </a:r>
          </a:p>
        </p:txBody>
      </p:sp>
    </p:spTree>
    <p:extLst>
      <p:ext uri="{BB962C8B-B14F-4D97-AF65-F5344CB8AC3E}">
        <p14:creationId xmlns:p14="http://schemas.microsoft.com/office/powerpoint/2010/main" val="1720177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8DFE89-E1A8-4BE4-B750-82755975948A}"/>
              </a:ext>
            </a:extLst>
          </p:cNvPr>
          <p:cNvGrpSpPr/>
          <p:nvPr/>
        </p:nvGrpSpPr>
        <p:grpSpPr>
          <a:xfrm>
            <a:off x="1333498" y="715287"/>
            <a:ext cx="8696328" cy="4778970"/>
            <a:chOff x="409573" y="-122913"/>
            <a:chExt cx="8696328" cy="477897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0352120"/>
                </p:ext>
              </p:extLst>
            </p:nvPr>
          </p:nvGraphicFramePr>
          <p:xfrm>
            <a:off x="1821146" y="86409"/>
            <a:ext cx="7284753" cy="43399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3" y="-122913"/>
              <a:ext cx="8696326" cy="113256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7171" y="86409"/>
              <a:ext cx="1466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5" y="1095375"/>
              <a:ext cx="8696326" cy="356068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7171" y="1300842"/>
              <a:ext cx="1466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80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273595" y="1122621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3551338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5395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455448" y="533074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3705648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34224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986589" y="120316"/>
            <a:ext cx="10924674" cy="6497052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6441220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440805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618232"/>
              <a:ext cx="7644809" cy="2718539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740501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72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4561894"/>
              </p:ext>
            </p:extLst>
          </p:nvPr>
        </p:nvGraphicFramePr>
        <p:xfrm>
          <a:off x="650932" y="-1973819"/>
          <a:ext cx="12230001" cy="8213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792DE84-5BA7-47E6-A88A-A62CB29B756E}"/>
              </a:ext>
            </a:extLst>
          </p:cNvPr>
          <p:cNvSpPr/>
          <p:nvPr/>
        </p:nvSpPr>
        <p:spPr>
          <a:xfrm>
            <a:off x="650933" y="-1051826"/>
            <a:ext cx="10715963" cy="1132561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19B35-596C-4DF3-B980-D19656579B36}"/>
              </a:ext>
            </a:extLst>
          </p:cNvPr>
          <p:cNvSpPr txBox="1"/>
          <p:nvPr/>
        </p:nvSpPr>
        <p:spPr>
          <a:xfrm>
            <a:off x="738529" y="-842505"/>
            <a:ext cx="1466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 Category (L1)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76A2C6B-4A7A-4F40-B31C-3EC0B43405CF}"/>
              </a:ext>
            </a:extLst>
          </p:cNvPr>
          <p:cNvSpPr/>
          <p:nvPr/>
        </p:nvSpPr>
        <p:spPr>
          <a:xfrm>
            <a:off x="650932" y="166460"/>
            <a:ext cx="10715963" cy="6086643"/>
          </a:xfrm>
          <a:prstGeom prst="roundRect">
            <a:avLst>
              <a:gd name="adj" fmla="val 2591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F057E1-2821-41E8-A5CE-3B81670573F5}"/>
              </a:ext>
            </a:extLst>
          </p:cNvPr>
          <p:cNvSpPr txBox="1"/>
          <p:nvPr/>
        </p:nvSpPr>
        <p:spPr>
          <a:xfrm>
            <a:off x="738529" y="371928"/>
            <a:ext cx="1466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 Group (L2)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EF2FB-3E47-4BBB-A4D8-1B8CAAB60FC8}"/>
              </a:ext>
            </a:extLst>
          </p:cNvPr>
          <p:cNvSpPr txBox="1"/>
          <p:nvPr/>
        </p:nvSpPr>
        <p:spPr>
          <a:xfrm>
            <a:off x="738529" y="-1851017"/>
            <a:ext cx="1466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System (L0)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966DFFC-0871-4485-8517-E05CF2F3D998}"/>
              </a:ext>
            </a:extLst>
          </p:cNvPr>
          <p:cNvSpPr/>
          <p:nvPr/>
        </p:nvSpPr>
        <p:spPr>
          <a:xfrm>
            <a:off x="650932" y="-2131166"/>
            <a:ext cx="10715963" cy="993616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3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3136605" y="76018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9172011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913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3136605" y="76018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9508068"/>
                </p:ext>
              </p:extLst>
            </p:nvPr>
          </p:nvGraphicFramePr>
          <p:xfrm>
            <a:off x="5158944" y="106062"/>
            <a:ext cx="5394756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804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0E08244-9711-4B99-97A4-FBDE1F97906E}"/>
              </a:ext>
            </a:extLst>
          </p:cNvPr>
          <p:cNvGrpSpPr/>
          <p:nvPr/>
        </p:nvGrpSpPr>
        <p:grpSpPr>
          <a:xfrm>
            <a:off x="1028699" y="1286788"/>
            <a:ext cx="10160669" cy="2723009"/>
            <a:chOff x="409574" y="-122912"/>
            <a:chExt cx="8686802" cy="272300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74158864"/>
                </p:ext>
              </p:extLst>
            </p:nvPr>
          </p:nvGraphicFramePr>
          <p:xfrm>
            <a:off x="2051196" y="0"/>
            <a:ext cx="7045179" cy="239077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6" y="-122912"/>
              <a:ext cx="8686800" cy="113256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7171" y="86409"/>
              <a:ext cx="1466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4" y="1095375"/>
              <a:ext cx="8686801" cy="1504722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7171" y="1300842"/>
              <a:ext cx="14664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6489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455448" y="533074"/>
            <a:ext cx="7644809" cy="3260753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36891665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734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0" y="76019"/>
            <a:ext cx="12091737" cy="5080362"/>
            <a:chOff x="2563227" y="76019"/>
            <a:chExt cx="6804058" cy="15280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00568980"/>
                </p:ext>
              </p:extLst>
            </p:nvPr>
          </p:nvGraphicFramePr>
          <p:xfrm>
            <a:off x="4038430" y="76019"/>
            <a:ext cx="5152830" cy="144275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23407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49897"/>
              <a:ext cx="6804058" cy="125417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619645" y="438316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60988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0" y="76019"/>
            <a:ext cx="12091737" cy="4965213"/>
            <a:chOff x="2563227" y="76019"/>
            <a:chExt cx="6804058" cy="149341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926823526"/>
                </p:ext>
              </p:extLst>
            </p:nvPr>
          </p:nvGraphicFramePr>
          <p:xfrm>
            <a:off x="4038430" y="76019"/>
            <a:ext cx="4875251" cy="144275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23407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49897"/>
              <a:ext cx="6804058" cy="1219541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619645" y="395388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4478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0" y="76019"/>
            <a:ext cx="12091737" cy="4331186"/>
            <a:chOff x="2563227" y="76019"/>
            <a:chExt cx="6804058" cy="1442755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67527977"/>
                </p:ext>
              </p:extLst>
            </p:nvPr>
          </p:nvGraphicFramePr>
          <p:xfrm>
            <a:off x="4038430" y="76019"/>
            <a:ext cx="4875251" cy="144275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23407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49897"/>
              <a:ext cx="6804058" cy="1033400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619645" y="395388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334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CEA6960-6A21-4CE7-9E70-94DB4D24A8DC}"/>
              </a:ext>
            </a:extLst>
          </p:cNvPr>
          <p:cNvGrpSpPr/>
          <p:nvPr/>
        </p:nvGrpSpPr>
        <p:grpSpPr>
          <a:xfrm>
            <a:off x="866776" y="300790"/>
            <a:ext cx="9401177" cy="5905500"/>
            <a:chOff x="409575" y="1"/>
            <a:chExt cx="9200328" cy="590550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00287580"/>
                </p:ext>
              </p:extLst>
            </p:nvPr>
          </p:nvGraphicFramePr>
          <p:xfrm>
            <a:off x="1177732" y="86409"/>
            <a:ext cx="8432170" cy="56353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6" y="1"/>
              <a:ext cx="9200327" cy="73274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5300" y="86409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5" y="819148"/>
              <a:ext cx="9200327" cy="5086353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5300" y="1300842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5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8739D0-4254-473F-8A26-F257C620C14F}"/>
              </a:ext>
            </a:extLst>
          </p:cNvPr>
          <p:cNvGrpSpPr/>
          <p:nvPr/>
        </p:nvGrpSpPr>
        <p:grpSpPr>
          <a:xfrm>
            <a:off x="2083980" y="590404"/>
            <a:ext cx="8481196" cy="3618039"/>
            <a:chOff x="2083980" y="590404"/>
            <a:chExt cx="8306535" cy="3223142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34445433"/>
                </p:ext>
              </p:extLst>
            </p:nvPr>
          </p:nvGraphicFramePr>
          <p:xfrm>
            <a:off x="4235110" y="590405"/>
            <a:ext cx="6155405" cy="30990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/>
            <p:nvPr/>
          </p:nvSpPr>
          <p:spPr>
            <a:xfrm>
              <a:off x="2083981" y="590404"/>
              <a:ext cx="8165806" cy="799940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083980" y="714452"/>
              <a:ext cx="1442813" cy="551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/>
            <p:nvPr/>
          </p:nvSpPr>
          <p:spPr>
            <a:xfrm>
              <a:off x="2083980" y="1571203"/>
              <a:ext cx="8165806" cy="2242343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083980" y="1695252"/>
              <a:ext cx="1714592" cy="315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179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55D9C33-DB61-4C2B-9B91-392550B8D160}"/>
              </a:ext>
            </a:extLst>
          </p:cNvPr>
          <p:cNvGrpSpPr/>
          <p:nvPr/>
        </p:nvGrpSpPr>
        <p:grpSpPr>
          <a:xfrm>
            <a:off x="1583990" y="36094"/>
            <a:ext cx="10608010" cy="11979228"/>
            <a:chOff x="1583990" y="36094"/>
            <a:chExt cx="17393886" cy="11979228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3314822"/>
                </p:ext>
              </p:extLst>
            </p:nvPr>
          </p:nvGraphicFramePr>
          <p:xfrm>
            <a:off x="1583990" y="104536"/>
            <a:ext cx="17393886" cy="119107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9431" y="36094"/>
              <a:ext cx="17138444" cy="991562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1985202" y="151527"/>
              <a:ext cx="35118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9433" y="1116165"/>
              <a:ext cx="17138442" cy="6247161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1985203" y="1217941"/>
              <a:ext cx="28213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2520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1274272" y="345288"/>
            <a:ext cx="1336566" cy="646331"/>
          </a:xfrm>
          <a:prstGeom prst="rect">
            <a:avLst/>
          </a:prstGeom>
          <a:noFill/>
        </p:spPr>
        <p:txBody>
          <a:bodyPr wrap="square" lIns="90000" rtlCol="0" anchor="ctr" anchorCtr="1">
            <a:spAutoFit/>
          </a:bodyPr>
          <a:lstStyle/>
          <a:p>
            <a:r>
              <a:rPr lang="en-US" b="1"/>
              <a:t>Scenario Group (L2)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4086990"/>
              </p:ext>
            </p:extLst>
          </p:nvPr>
        </p:nvGraphicFramePr>
        <p:xfrm>
          <a:off x="1274272" y="138683"/>
          <a:ext cx="9454320" cy="788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1358402" y="200804"/>
            <a:ext cx="9125925" cy="1031095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 anchorCtr="1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1384436" y="1298802"/>
            <a:ext cx="9092928" cy="6786002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 anchorCtr="1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1274272" y="1472182"/>
            <a:ext cx="1588332" cy="369332"/>
          </a:xfrm>
          <a:prstGeom prst="rect">
            <a:avLst/>
          </a:prstGeom>
          <a:noFill/>
        </p:spPr>
        <p:txBody>
          <a:bodyPr wrap="square" lIns="90000" rtlCol="0" anchor="ctr" anchorCtr="1">
            <a:spAutoFit/>
          </a:bodyPr>
          <a:lstStyle/>
          <a:p>
            <a:r>
              <a:rPr lang="en-US" b="1"/>
              <a:t>Scenarios (L3)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4E1C44C-C22E-4EC4-A2CE-C00B3FC99E2A}"/>
              </a:ext>
            </a:extLst>
          </p:cNvPr>
          <p:cNvSpPr>
            <a:spLocks noChangeAspect="1"/>
          </p:cNvSpPr>
          <p:nvPr/>
        </p:nvSpPr>
        <p:spPr>
          <a:xfrm>
            <a:off x="1367937" y="200805"/>
            <a:ext cx="9125925" cy="1031095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 anchorCtr="1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5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922564"/>
              </p:ext>
            </p:extLst>
          </p:nvPr>
        </p:nvGraphicFramePr>
        <p:xfrm>
          <a:off x="1" y="1"/>
          <a:ext cx="8082115" cy="56535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112020" y="76018"/>
            <a:ext cx="7981483" cy="1036507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269204" y="166224"/>
            <a:ext cx="128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 Group (L2)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115886" y="1297373"/>
            <a:ext cx="7981482" cy="4287285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269204" y="1273342"/>
            <a:ext cx="153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Scenarios (L3)</a:t>
            </a:r>
          </a:p>
        </p:txBody>
      </p:sp>
    </p:spTree>
    <p:extLst>
      <p:ext uri="{BB962C8B-B14F-4D97-AF65-F5344CB8AC3E}">
        <p14:creationId xmlns:p14="http://schemas.microsoft.com/office/powerpoint/2010/main" val="4106039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BB9995-F6D1-40E8-B195-B21879D5BBEF}"/>
              </a:ext>
            </a:extLst>
          </p:cNvPr>
          <p:cNvGrpSpPr>
            <a:grpSpLocks/>
          </p:cNvGrpSpPr>
          <p:nvPr/>
        </p:nvGrpSpPr>
        <p:grpSpPr>
          <a:xfrm>
            <a:off x="4984955" y="244452"/>
            <a:ext cx="7070687" cy="6469171"/>
            <a:chOff x="2690035" y="76019"/>
            <a:chExt cx="7400264" cy="315233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3120821"/>
                </p:ext>
              </p:extLst>
            </p:nvPr>
          </p:nvGraphicFramePr>
          <p:xfrm>
            <a:off x="4616616" y="76019"/>
            <a:ext cx="5165822" cy="306256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7" y="76020"/>
              <a:ext cx="7400262" cy="437848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738493" y="161317"/>
              <a:ext cx="1435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5" y="590086"/>
              <a:ext cx="7400263" cy="2638266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738493" y="876966"/>
              <a:ext cx="1705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4812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1595535" y="76019"/>
            <a:ext cx="10059826" cy="6705961"/>
            <a:chOff x="3461039" y="76019"/>
            <a:chExt cx="5660696" cy="2016995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44140784"/>
                </p:ext>
              </p:extLst>
            </p:nvPr>
          </p:nvGraphicFramePr>
          <p:xfrm>
            <a:off x="4036608" y="76019"/>
            <a:ext cx="5085127" cy="201699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1039" y="76019"/>
              <a:ext cx="5064852" cy="238133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503041" y="76019"/>
              <a:ext cx="1212835" cy="111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61039" y="347829"/>
              <a:ext cx="5064852" cy="1599870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520868" y="347829"/>
              <a:ext cx="1031480" cy="111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580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d8be52-d398-4af4-8c88-f8156a92ce2a">
      <Terms xmlns="http://schemas.microsoft.com/office/infopath/2007/PartnerControls"/>
    </lcf76f155ced4ddcb4097134ff3c332f>
    <TaxCatchAll xmlns="25a5aa76-4b22-43c3-9bb9-6f2fb36d90b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AEA470EEDF643980885FEC8596448" ma:contentTypeVersion="16" ma:contentTypeDescription="Create a new document." ma:contentTypeScope="" ma:versionID="f82abe8ee3102c566102afc7af9230ac">
  <xsd:schema xmlns:xsd="http://www.w3.org/2001/XMLSchema" xmlns:xs="http://www.w3.org/2001/XMLSchema" xmlns:p="http://schemas.microsoft.com/office/2006/metadata/properties" xmlns:ns2="26d8be52-d398-4af4-8c88-f8156a92ce2a" xmlns:ns3="25a5aa76-4b22-43c3-9bb9-6f2fb36d90b5" targetNamespace="http://schemas.microsoft.com/office/2006/metadata/properties" ma:root="true" ma:fieldsID="6a08b74d13b96931364a3812c3d3168f" ns2:_="" ns3:_="">
    <xsd:import namespace="26d8be52-d398-4af4-8c88-f8156a92ce2a"/>
    <xsd:import namespace="25a5aa76-4b22-43c3-9bb9-6f2fb36d9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d8be52-d398-4af4-8c88-f8156a92c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6254810-351b-4400-ac85-83999116f2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5aa76-4b22-43c3-9bb9-6f2fb36d9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4db4e78-1650-43b1-a7ee-a276efaf6506}" ma:internalName="TaxCatchAll" ma:showField="CatchAllData" ma:web="25a5aa76-4b22-43c3-9bb9-6f2fb36d90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E763DC-5EB0-416F-85F1-4B78918E7705}">
  <ds:schemaRefs>
    <ds:schemaRef ds:uri="25a5aa76-4b22-43c3-9bb9-6f2fb36d90b5"/>
    <ds:schemaRef ds:uri="http://purl.org/dc/terms/"/>
    <ds:schemaRef ds:uri="26d8be52-d398-4af4-8c88-f8156a92ce2a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EECCE99-D76F-4862-B5F0-8BDC8B4A57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1A9AC2-414C-47BC-9026-607779B87044}"/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1877</Words>
  <Application>Microsoft Office PowerPoint</Application>
  <PresentationFormat>Widescreen</PresentationFormat>
  <Paragraphs>246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LOUKAKOS Panagiotis</dc:creator>
  <cp:lastModifiedBy>KELESIDOU Smaro</cp:lastModifiedBy>
  <cp:revision>3</cp:revision>
  <dcterms:created xsi:type="dcterms:W3CDTF">2019-03-07T08:03:23Z</dcterms:created>
  <dcterms:modified xsi:type="dcterms:W3CDTF">2019-12-08T20:33:28Z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0x01010031AAEA470EEDF643980885FEC8596448</vt:lpwstr>
  </property>
  <property fmtid="{D5CDD505-2E9C-101B-9397-08002B2CF9AE}" pid="3" name="MediaServiceImageTags">
    <vt:lpwstr/>
  </property>
</Properties>
</file>